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s/slide136.xml" ContentType="application/vnd.openxmlformats-officedocument.presentationml.slide+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notesSlides/notesSlide15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123.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notesSlides/notesSlide67.xml" ContentType="application/vnd.openxmlformats-officedocument.presentationml.notes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39.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s/slide143.xml" ContentType="application/vnd.openxmlformats-officedocument.presentationml.slide+xml"/>
  <Override PartName="/ppt/theme/theme6.xml" ContentType="application/vnd.openxmlformats-officedocument.theme+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142.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s/slide159.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slideLayouts/slideLayout349.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notesSlides/notesSlide136.xml" ContentType="application/vnd.openxmlformats-officedocument.presentationml.notesSlide+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245.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Layouts/slideLayout201.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charts/chart1.xml" ContentType="application/vnd.openxmlformats-officedocument.drawingml.chart+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notesSlides/notesSlide133.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notesSlides/notesSlide77.xml" ContentType="application/vnd.openxmlformats-officedocument.presentationml.notes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notesSlides/notesSlide55.xml" ContentType="application/vnd.openxmlformats-officedocument.presentationml.notesSlide+xml"/>
  <Override PartName="/ppt/notesSlides/notesSlide111.xml" ContentType="application/vnd.openxmlformats-officedocument.presentationml.notesSlide+xml"/>
  <Override PartName="/ppt/slideMasters/slideMaster25.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theme/theme24.xml" ContentType="application/vnd.openxmlformats-officedocument.them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28.xml" ContentType="application/vnd.openxmlformats-officedocument.presentationml.slid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notesSlides/notesSlide127.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37.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s/slide157.xml" ContentType="application/vnd.openxmlformats-officedocument.presentationml.slide+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slideLayouts/slideLayout347.xml" ContentType="application/vnd.openxmlformats-officedocument.presentationml.slideLayout+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charts/chart2.xml" ContentType="application/vnd.openxmlformats-officedocument.drawingml.chart+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s/slide129.xml" ContentType="application/vnd.openxmlformats-officedocument.presentationml.slide+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notesSlides/notesSlide131.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s/slide148.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notesSlides/notesSlide31.xml" ContentType="application/vnd.openxmlformats-officedocument.presentationml.notesSlide+xml"/>
  <Default Extension="vml" ContentType="application/vnd.openxmlformats-officedocument.vmlDrawing"/>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notesSlides/notesSlide147.xml" ContentType="application/vnd.openxmlformats-officedocument.presentationml.notesSlide+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slides/slide145.xml" ContentType="application/vnd.openxmlformats-officedocument.presentationml.slide+xml"/>
  <Override PartName="/ppt/theme/theme8.xml" ContentType="application/vnd.openxmlformats-officedocument.theme+xml"/>
  <Override PartName="/ppt/notesSlides/notesSlide119.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notesSlides/notesSlide144.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notesSlides/notesSlide100.xml" ContentType="application/vnd.openxmlformats-officedocument.presentationml.notesSlide+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slides/slide139.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s/slide117.xml" ContentType="application/vnd.openxmlformats-officedocument.presentationml.slide+xml"/>
  <Override PartName="/ppt/theme/theme13.xml" ContentType="application/vnd.openxmlformats-officedocument.them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notesSlides/notesSlide138.xml" ContentType="application/vnd.openxmlformats-officedocument.presentationml.notes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notesSlides/notesSlide11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37" r:id="rId1"/>
    <p:sldMasterId id="2147483745" r:id="rId2"/>
    <p:sldMasterId id="2147483747" r:id="rId3"/>
    <p:sldMasterId id="2147484505" r:id="rId4"/>
    <p:sldMasterId id="2147484517" r:id="rId5"/>
    <p:sldMasterId id="2147484863" r:id="rId6"/>
    <p:sldMasterId id="2147484892" r:id="rId7"/>
    <p:sldMasterId id="2147484931" r:id="rId8"/>
    <p:sldMasterId id="2147484955" r:id="rId9"/>
    <p:sldMasterId id="2147484968" r:id="rId10"/>
    <p:sldMasterId id="2147484973" r:id="rId11"/>
    <p:sldMasterId id="2147485034" r:id="rId12"/>
    <p:sldMasterId id="2147485101" r:id="rId13"/>
    <p:sldMasterId id="2147485162" r:id="rId14"/>
    <p:sldMasterId id="2147485174" r:id="rId15"/>
    <p:sldMasterId id="2147485187" r:id="rId16"/>
    <p:sldMasterId id="2147485307" r:id="rId17"/>
    <p:sldMasterId id="2147485463" r:id="rId18"/>
    <p:sldMasterId id="2147485467" r:id="rId19"/>
    <p:sldMasterId id="2147485479" r:id="rId20"/>
    <p:sldMasterId id="2147485492" r:id="rId21"/>
    <p:sldMasterId id="2147485496" r:id="rId22"/>
    <p:sldMasterId id="2147485545" r:id="rId23"/>
    <p:sldMasterId id="2147485581" r:id="rId24"/>
    <p:sldMasterId id="2147485593" r:id="rId25"/>
    <p:sldMasterId id="2147485605" r:id="rId26"/>
    <p:sldMasterId id="2147485617" r:id="rId27"/>
    <p:sldMasterId id="2147485629" r:id="rId28"/>
    <p:sldMasterId id="2147485641" r:id="rId29"/>
    <p:sldMasterId id="2147485653" r:id="rId30"/>
    <p:sldMasterId id="2147485666" r:id="rId31"/>
    <p:sldMasterId id="2147485678" r:id="rId32"/>
    <p:sldMasterId id="2147485690" r:id="rId33"/>
    <p:sldMasterId id="2147485703" r:id="rId34"/>
  </p:sldMasterIdLst>
  <p:notesMasterIdLst>
    <p:notesMasterId r:id="rId196"/>
  </p:notesMasterIdLst>
  <p:sldIdLst>
    <p:sldId id="1313" r:id="rId35"/>
    <p:sldId id="2000" r:id="rId36"/>
    <p:sldId id="2001" r:id="rId37"/>
    <p:sldId id="2002" r:id="rId38"/>
    <p:sldId id="1994" r:id="rId39"/>
    <p:sldId id="1995" r:id="rId40"/>
    <p:sldId id="1996" r:id="rId41"/>
    <p:sldId id="1997" r:id="rId42"/>
    <p:sldId id="1998" r:id="rId43"/>
    <p:sldId id="1999" r:id="rId44"/>
    <p:sldId id="1574" r:id="rId45"/>
    <p:sldId id="1566" r:id="rId46"/>
    <p:sldId id="1567" r:id="rId47"/>
    <p:sldId id="1568" r:id="rId48"/>
    <p:sldId id="1569" r:id="rId49"/>
    <p:sldId id="1570" r:id="rId50"/>
    <p:sldId id="1571" r:id="rId51"/>
    <p:sldId id="1976" r:id="rId52"/>
    <p:sldId id="1572" r:id="rId53"/>
    <p:sldId id="1382" r:id="rId54"/>
    <p:sldId id="1424" r:id="rId55"/>
    <p:sldId id="1370" r:id="rId56"/>
    <p:sldId id="1397" r:id="rId57"/>
    <p:sldId id="2003" r:id="rId58"/>
    <p:sldId id="1438" r:id="rId59"/>
    <p:sldId id="1439" r:id="rId60"/>
    <p:sldId id="1440" r:id="rId61"/>
    <p:sldId id="1441" r:id="rId62"/>
    <p:sldId id="1442" r:id="rId63"/>
    <p:sldId id="1977" r:id="rId64"/>
    <p:sldId id="1978" r:id="rId65"/>
    <p:sldId id="1333" r:id="rId66"/>
    <p:sldId id="1334" r:id="rId67"/>
    <p:sldId id="1335" r:id="rId68"/>
    <p:sldId id="1336" r:id="rId69"/>
    <p:sldId id="1337" r:id="rId70"/>
    <p:sldId id="1338" r:id="rId71"/>
    <p:sldId id="1591" r:id="rId72"/>
    <p:sldId id="1979" r:id="rId73"/>
    <p:sldId id="1980" r:id="rId74"/>
    <p:sldId id="1982" r:id="rId75"/>
    <p:sldId id="1983" r:id="rId76"/>
    <p:sldId id="1984" r:id="rId77"/>
    <p:sldId id="1985" r:id="rId78"/>
    <p:sldId id="1986" r:id="rId79"/>
    <p:sldId id="1987" r:id="rId80"/>
    <p:sldId id="1988" r:id="rId81"/>
    <p:sldId id="1989" r:id="rId82"/>
    <p:sldId id="1990" r:id="rId83"/>
    <p:sldId id="1991" r:id="rId84"/>
    <p:sldId id="1992" r:id="rId85"/>
    <p:sldId id="1448" r:id="rId86"/>
    <p:sldId id="1459" r:id="rId87"/>
    <p:sldId id="1460" r:id="rId88"/>
    <p:sldId id="1461" r:id="rId89"/>
    <p:sldId id="1462" r:id="rId90"/>
    <p:sldId id="1463" r:id="rId91"/>
    <p:sldId id="1464" r:id="rId92"/>
    <p:sldId id="1465" r:id="rId93"/>
    <p:sldId id="1466" r:id="rId94"/>
    <p:sldId id="1467" r:id="rId95"/>
    <p:sldId id="1468" r:id="rId96"/>
    <p:sldId id="1469" r:id="rId97"/>
    <p:sldId id="1470" r:id="rId98"/>
    <p:sldId id="1471" r:id="rId99"/>
    <p:sldId id="1511" r:id="rId100"/>
    <p:sldId id="1545" r:id="rId101"/>
    <p:sldId id="1546" r:id="rId102"/>
    <p:sldId id="1512" r:id="rId103"/>
    <p:sldId id="2004" r:id="rId104"/>
    <p:sldId id="1513" r:id="rId105"/>
    <p:sldId id="1514" r:id="rId106"/>
    <p:sldId id="1515" r:id="rId107"/>
    <p:sldId id="1517" r:id="rId108"/>
    <p:sldId id="1518" r:id="rId109"/>
    <p:sldId id="1519" r:id="rId110"/>
    <p:sldId id="1520" r:id="rId111"/>
    <p:sldId id="1521" r:id="rId112"/>
    <p:sldId id="1522" r:id="rId113"/>
    <p:sldId id="1524" r:id="rId114"/>
    <p:sldId id="1530" r:id="rId115"/>
    <p:sldId id="1531" r:id="rId116"/>
    <p:sldId id="1532" r:id="rId117"/>
    <p:sldId id="1822" r:id="rId118"/>
    <p:sldId id="1823" r:id="rId119"/>
    <p:sldId id="1824" r:id="rId120"/>
    <p:sldId id="1825" r:id="rId121"/>
    <p:sldId id="1826" r:id="rId122"/>
    <p:sldId id="1827" r:id="rId123"/>
    <p:sldId id="1828" r:id="rId124"/>
    <p:sldId id="1829" r:id="rId125"/>
    <p:sldId id="1830" r:id="rId126"/>
    <p:sldId id="1831" r:id="rId127"/>
    <p:sldId id="1832" r:id="rId128"/>
    <p:sldId id="1833" r:id="rId129"/>
    <p:sldId id="1834" r:id="rId130"/>
    <p:sldId id="1835" r:id="rId131"/>
    <p:sldId id="1836" r:id="rId132"/>
    <p:sldId id="1837" r:id="rId133"/>
    <p:sldId id="1838" r:id="rId134"/>
    <p:sldId id="1839" r:id="rId135"/>
    <p:sldId id="1840" r:id="rId136"/>
    <p:sldId id="1841" r:id="rId137"/>
    <p:sldId id="1842" r:id="rId138"/>
    <p:sldId id="1843" r:id="rId139"/>
    <p:sldId id="1855" r:id="rId140"/>
    <p:sldId id="1925" r:id="rId141"/>
    <p:sldId id="1857" r:id="rId142"/>
    <p:sldId id="1858" r:id="rId143"/>
    <p:sldId id="1859" r:id="rId144"/>
    <p:sldId id="1860" r:id="rId145"/>
    <p:sldId id="1861" r:id="rId146"/>
    <p:sldId id="1862" r:id="rId147"/>
    <p:sldId id="1863" r:id="rId148"/>
    <p:sldId id="1864" r:id="rId149"/>
    <p:sldId id="1867" r:id="rId150"/>
    <p:sldId id="1868" r:id="rId151"/>
    <p:sldId id="1869" r:id="rId152"/>
    <p:sldId id="1881" r:id="rId153"/>
    <p:sldId id="1882" r:id="rId154"/>
    <p:sldId id="1897" r:id="rId155"/>
    <p:sldId id="2005" r:id="rId156"/>
    <p:sldId id="2006" r:id="rId157"/>
    <p:sldId id="2007" r:id="rId158"/>
    <p:sldId id="2008" r:id="rId159"/>
    <p:sldId id="2009" r:id="rId160"/>
    <p:sldId id="2010" r:id="rId161"/>
    <p:sldId id="2011" r:id="rId162"/>
    <p:sldId id="2012" r:id="rId163"/>
    <p:sldId id="2013" r:id="rId164"/>
    <p:sldId id="2014" r:id="rId165"/>
    <p:sldId id="2015" r:id="rId166"/>
    <p:sldId id="2016" r:id="rId167"/>
    <p:sldId id="1932" r:id="rId168"/>
    <p:sldId id="1933" r:id="rId169"/>
    <p:sldId id="1934" r:id="rId170"/>
    <p:sldId id="1935" r:id="rId171"/>
    <p:sldId id="1936" r:id="rId172"/>
    <p:sldId id="1937" r:id="rId173"/>
    <p:sldId id="1938" r:id="rId174"/>
    <p:sldId id="1939" r:id="rId175"/>
    <p:sldId id="1940" r:id="rId176"/>
    <p:sldId id="1941" r:id="rId177"/>
    <p:sldId id="1942" r:id="rId178"/>
    <p:sldId id="1943" r:id="rId179"/>
    <p:sldId id="1944" r:id="rId180"/>
    <p:sldId id="1945" r:id="rId181"/>
    <p:sldId id="1946" r:id="rId182"/>
    <p:sldId id="1947" r:id="rId183"/>
    <p:sldId id="1948" r:id="rId184"/>
    <p:sldId id="1949" r:id="rId185"/>
    <p:sldId id="1950" r:id="rId186"/>
    <p:sldId id="1951" r:id="rId187"/>
    <p:sldId id="1952" r:id="rId188"/>
    <p:sldId id="1953" r:id="rId189"/>
    <p:sldId id="1954" r:id="rId190"/>
    <p:sldId id="1959" r:id="rId191"/>
    <p:sldId id="1961" r:id="rId192"/>
    <p:sldId id="1928" r:id="rId193"/>
    <p:sldId id="1854" r:id="rId194"/>
    <p:sldId id="1853" r:id="rId1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B2B2B2"/>
    <a:srgbClr val="DDDDDD"/>
    <a:srgbClr val="EEEEEE"/>
    <a:srgbClr val="ECECEC"/>
    <a:srgbClr val="065E3C"/>
    <a:srgbClr val="015838"/>
    <a:srgbClr val="00502F"/>
    <a:srgbClr val="025C38"/>
    <a:srgbClr val="015E37"/>
    <a:srgbClr val="016A4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403"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55"/>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91" Type="http://schemas.openxmlformats.org/officeDocument/2006/relationships/slide" Target="slides/slide157.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144" Type="http://schemas.openxmlformats.org/officeDocument/2006/relationships/slide" Target="slides/slide110.xml"/><Relationship Id="rId149"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160" Type="http://schemas.openxmlformats.org/officeDocument/2006/relationships/slide" Target="slides/slide126.xml"/><Relationship Id="rId165" Type="http://schemas.openxmlformats.org/officeDocument/2006/relationships/slide" Target="slides/slide131.xml"/><Relationship Id="rId181" Type="http://schemas.openxmlformats.org/officeDocument/2006/relationships/slide" Target="slides/slide147.xml"/><Relationship Id="rId186" Type="http://schemas.openxmlformats.org/officeDocument/2006/relationships/slide" Target="slides/slide15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slide" Target="slides/slide105.xml"/><Relationship Id="rId80" Type="http://schemas.openxmlformats.org/officeDocument/2006/relationships/slide" Target="slides/slide46.xml"/><Relationship Id="rId85" Type="http://schemas.openxmlformats.org/officeDocument/2006/relationships/slide" Target="slides/slide51.xml"/><Relationship Id="rId150" Type="http://schemas.openxmlformats.org/officeDocument/2006/relationships/slide" Target="slides/slide116.xml"/><Relationship Id="rId155" Type="http://schemas.openxmlformats.org/officeDocument/2006/relationships/slide" Target="slides/slide121.xml"/><Relationship Id="rId171" Type="http://schemas.openxmlformats.org/officeDocument/2006/relationships/slide" Target="slides/slide137.xml"/><Relationship Id="rId176" Type="http://schemas.openxmlformats.org/officeDocument/2006/relationships/slide" Target="slides/slide142.xml"/><Relationship Id="rId192" Type="http://schemas.openxmlformats.org/officeDocument/2006/relationships/slide" Target="slides/slide158.xml"/><Relationship Id="rId197"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40" Type="http://schemas.openxmlformats.org/officeDocument/2006/relationships/slide" Target="slides/slide106.xml"/><Relationship Id="rId145" Type="http://schemas.openxmlformats.org/officeDocument/2006/relationships/slide" Target="slides/slide111.xml"/><Relationship Id="rId161" Type="http://schemas.openxmlformats.org/officeDocument/2006/relationships/slide" Target="slides/slide127.xml"/><Relationship Id="rId166" Type="http://schemas.openxmlformats.org/officeDocument/2006/relationships/slide" Target="slides/slide132.xml"/><Relationship Id="rId182" Type="http://schemas.openxmlformats.org/officeDocument/2006/relationships/slide" Target="slides/slide148.xml"/><Relationship Id="rId187" Type="http://schemas.openxmlformats.org/officeDocument/2006/relationships/slide" Target="slides/slide15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51" Type="http://schemas.openxmlformats.org/officeDocument/2006/relationships/slide" Target="slides/slide117.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viewProps" Target="viewProps.xml"/><Relationship Id="rId172" Type="http://schemas.openxmlformats.org/officeDocument/2006/relationships/slide" Target="slides/slide138.xml"/><Relationship Id="rId193" Type="http://schemas.openxmlformats.org/officeDocument/2006/relationships/slide" Target="slides/slide15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162" Type="http://schemas.openxmlformats.org/officeDocument/2006/relationships/slide" Target="slides/slide128.xml"/><Relationship Id="rId183" Type="http://schemas.openxmlformats.org/officeDocument/2006/relationships/slide" Target="slides/slide14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61" Type="http://schemas.openxmlformats.org/officeDocument/2006/relationships/slide" Target="slides/slide27.xml"/><Relationship Id="rId82" Type="http://schemas.openxmlformats.org/officeDocument/2006/relationships/slide" Target="slides/slide48.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199"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189"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79" Type="http://schemas.openxmlformats.org/officeDocument/2006/relationships/slide" Target="slides/slide145.xml"/><Relationship Id="rId195" Type="http://schemas.openxmlformats.org/officeDocument/2006/relationships/slide" Target="slides/slide161.xml"/><Relationship Id="rId190" Type="http://schemas.openxmlformats.org/officeDocument/2006/relationships/slide" Target="slides/slide156.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185"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6.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E"/>
  <c:chart>
    <c:autoTitleDeleted val="1"/>
    <c:plotArea>
      <c:layout/>
      <c:barChart>
        <c:barDir val="col"/>
        <c:grouping val="clustered"/>
        <c:ser>
          <c:idx val="0"/>
          <c:order val="0"/>
          <c:tx>
            <c:strRef>
              <c:f>Sheet1!$B$1</c:f>
              <c:strCache>
                <c:ptCount val="1"/>
                <c:pt idx="0">
                  <c:v>Clicks</c:v>
                </c:pt>
              </c:strCache>
            </c:strRef>
          </c:tx>
          <c:dPt>
            <c:idx val="1"/>
            <c:spPr>
              <a:solidFill>
                <a:srgbClr val="FFFF00"/>
              </a:solidFill>
            </c:spPr>
          </c:dPt>
          <c:dLbls>
            <c:dLbl>
              <c:idx val="0"/>
              <c:layout/>
              <c:tx>
                <c:rich>
                  <a:bodyPr/>
                  <a:lstStyle/>
                  <a:p>
                    <a:pPr>
                      <a:defRPr b="1"/>
                    </a:pPr>
                    <a:r>
                      <a:rPr lang="en-US" b="1" dirty="0" smtClean="0"/>
                      <a:t>42%</a:t>
                    </a:r>
                    <a:endParaRPr lang="en-US" b="1" dirty="0"/>
                  </a:p>
                </c:rich>
              </c:tx>
              <c:spPr/>
              <c:showVal val="1"/>
            </c:dLbl>
            <c:dLbl>
              <c:idx val="1"/>
              <c:layout/>
              <c:tx>
                <c:rich>
                  <a:bodyPr/>
                  <a:lstStyle/>
                  <a:p>
                    <a:pPr>
                      <a:defRPr b="1"/>
                    </a:pPr>
                    <a:r>
                      <a:rPr lang="en-US" b="1" dirty="0" smtClean="0"/>
                      <a:t>8%</a:t>
                    </a:r>
                    <a:endParaRPr lang="en-US" b="1" dirty="0"/>
                  </a:p>
                </c:rich>
              </c:tx>
              <c:spPr/>
              <c:showVal val="1"/>
            </c:dLbl>
            <c:delete val="1"/>
          </c:dLbls>
          <c:cat>
            <c:numRef>
              <c:f>Sheet1!$A$2:$A$3</c:f>
              <c:numCache>
                <c:formatCode>General</c:formatCode>
                <c:ptCount val="2"/>
                <c:pt idx="0">
                  <c:v>1</c:v>
                </c:pt>
                <c:pt idx="1">
                  <c:v>2</c:v>
                </c:pt>
              </c:numCache>
            </c:numRef>
          </c:cat>
          <c:val>
            <c:numRef>
              <c:f>Sheet1!$B$2:$B$3</c:f>
              <c:numCache>
                <c:formatCode>General</c:formatCode>
                <c:ptCount val="2"/>
                <c:pt idx="0">
                  <c:v>42</c:v>
                </c:pt>
                <c:pt idx="1">
                  <c:v>8</c:v>
                </c:pt>
              </c:numCache>
            </c:numRef>
          </c:val>
        </c:ser>
        <c:axId val="173841792"/>
        <c:axId val="174265472"/>
      </c:barChart>
      <c:catAx>
        <c:axId val="173841792"/>
        <c:scaling>
          <c:orientation val="minMax"/>
        </c:scaling>
        <c:axPos val="b"/>
        <c:numFmt formatCode="General" sourceLinked="1"/>
        <c:tickLblPos val="nextTo"/>
        <c:crossAx val="174265472"/>
        <c:crosses val="autoZero"/>
        <c:auto val="1"/>
        <c:lblAlgn val="ctr"/>
        <c:lblOffset val="100"/>
      </c:catAx>
      <c:valAx>
        <c:axId val="174265472"/>
        <c:scaling>
          <c:orientation val="minMax"/>
        </c:scaling>
        <c:axPos val="l"/>
        <c:majorGridlines/>
        <c:numFmt formatCode="General" sourceLinked="1"/>
        <c:tickLblPos val="nextTo"/>
        <c:crossAx val="173841792"/>
        <c:crosses val="autoZero"/>
        <c:crossBetween val="between"/>
      </c:valAx>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IE"/>
  <c:chart>
    <c:autoTitleDeleted val="1"/>
    <c:plotArea>
      <c:layout/>
      <c:barChart>
        <c:barDir val="col"/>
        <c:grouping val="clustered"/>
        <c:ser>
          <c:idx val="0"/>
          <c:order val="0"/>
          <c:tx>
            <c:strRef>
              <c:f>Sheet1!$B$1</c:f>
              <c:strCache>
                <c:ptCount val="1"/>
                <c:pt idx="0">
                  <c:v>Clicks</c:v>
                </c:pt>
              </c:strCache>
            </c:strRef>
          </c:tx>
          <c:dPt>
            <c:idx val="1"/>
            <c:spPr>
              <a:solidFill>
                <a:srgbClr val="FFFF00"/>
              </a:solidFill>
            </c:spPr>
          </c:dPt>
          <c:dLbls>
            <c:dLbl>
              <c:idx val="0"/>
              <c:layout/>
              <c:tx>
                <c:rich>
                  <a:bodyPr/>
                  <a:lstStyle/>
                  <a:p>
                    <a:pPr>
                      <a:defRPr b="1"/>
                    </a:pPr>
                    <a:r>
                      <a:rPr lang="en-US" b="1" smtClean="0"/>
                      <a:t>34%</a:t>
                    </a:r>
                    <a:endParaRPr lang="en-US" b="1"/>
                  </a:p>
                </c:rich>
              </c:tx>
              <c:spPr/>
              <c:showVal val="1"/>
            </c:dLbl>
            <c:dLbl>
              <c:idx val="1"/>
              <c:layout/>
              <c:tx>
                <c:rich>
                  <a:bodyPr/>
                  <a:lstStyle/>
                  <a:p>
                    <a:pPr>
                      <a:defRPr b="1"/>
                    </a:pPr>
                    <a:r>
                      <a:rPr lang="en-IE" b="1" smtClean="0"/>
                      <a:t>12%</a:t>
                    </a:r>
                    <a:endParaRPr lang="en-US" b="1"/>
                  </a:p>
                </c:rich>
              </c:tx>
              <c:spPr/>
              <c:showVal val="1"/>
            </c:dLbl>
            <c:showVal val="1"/>
          </c:dLbls>
          <c:cat>
            <c:numRef>
              <c:f>Sheet1!$A$2:$A$3</c:f>
              <c:numCache>
                <c:formatCode>General</c:formatCode>
                <c:ptCount val="2"/>
                <c:pt idx="0">
                  <c:v>1</c:v>
                </c:pt>
                <c:pt idx="1">
                  <c:v>2</c:v>
                </c:pt>
              </c:numCache>
            </c:numRef>
          </c:cat>
          <c:val>
            <c:numRef>
              <c:f>Sheet1!$B$2:$B$3</c:f>
              <c:numCache>
                <c:formatCode>General</c:formatCode>
                <c:ptCount val="2"/>
                <c:pt idx="0">
                  <c:v>34</c:v>
                </c:pt>
                <c:pt idx="1">
                  <c:v>12</c:v>
                </c:pt>
              </c:numCache>
            </c:numRef>
          </c:val>
        </c:ser>
        <c:axId val="174323200"/>
        <c:axId val="174324736"/>
      </c:barChart>
      <c:catAx>
        <c:axId val="174323200"/>
        <c:scaling>
          <c:orientation val="minMax"/>
        </c:scaling>
        <c:axPos val="b"/>
        <c:numFmt formatCode="General" sourceLinked="1"/>
        <c:tickLblPos val="nextTo"/>
        <c:crossAx val="174324736"/>
        <c:crosses val="autoZero"/>
        <c:auto val="1"/>
        <c:lblAlgn val="ctr"/>
        <c:lblOffset val="100"/>
      </c:catAx>
      <c:valAx>
        <c:axId val="174324736"/>
        <c:scaling>
          <c:orientation val="minMax"/>
        </c:scaling>
        <c:axPos val="l"/>
        <c:majorGridlines/>
        <c:numFmt formatCode="General" sourceLinked="1"/>
        <c:tickLblPos val="nextTo"/>
        <c:crossAx val="174323200"/>
        <c:crosses val="autoZero"/>
        <c:crossBetween val="between"/>
      </c:valAx>
    </c:plotArea>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image" Target="../media/image1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cs typeface="Arial" pitchFamily="34"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p>
        </p:txBody>
      </p:sp>
      <p:sp>
        <p:nvSpPr>
          <p:cNvPr id="310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34" charset="0"/>
                <a:cs typeface="Arial" pitchFamily="34"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BEC7D0A1-6FE4-452F-BEA7-116132DBF76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8" Type="http://schemas.openxmlformats.org/officeDocument/2006/relationships/hyperlink" Target="http://research.aol.com/pmwiki/pmwiki.php?n=Research.500kUserQueriesSampledOver3Months" TargetMode="External"/><Relationship Id="rId3" Type="http://schemas.openxmlformats.org/officeDocument/2006/relationships/hyperlink" Target="http://www.techcrunch.com/2006/08/06/aol-proudly-releases-massive-amounts-of-user-search-data/" TargetMode="External"/><Relationship Id="rId7" Type="http://schemas.openxmlformats.org/officeDocument/2006/relationships/hyperlink" Target="http://www.gregsadetsky.com/aol-data/" TargetMode="External"/><Relationship Id="rId2" Type="http://schemas.openxmlformats.org/officeDocument/2006/relationships/slide" Target="../slides/slide114.xml"/><Relationship Id="rId1" Type="http://schemas.openxmlformats.org/officeDocument/2006/relationships/notesMaster" Target="../notesMasters/notesMaster1.xml"/><Relationship Id="rId6" Type="http://schemas.openxmlformats.org/officeDocument/2006/relationships/hyperlink" Target="http://www.techcrunch.com/2006/08/07/aol-this-was-a-screw-up/" TargetMode="External"/><Relationship Id="rId11" Type="http://schemas.openxmlformats.org/officeDocument/2006/relationships/hyperlink" Target="http://research.aol.com/pmwiki/pmwiki.php?n=Research.Research?action=downloadman&amp;upname=500kusers.tgz" TargetMode="External"/><Relationship Id="rId5" Type="http://schemas.openxmlformats.org/officeDocument/2006/relationships/hyperlink" Target="http://www.techcrunch.com/author/michael-arrington/" TargetMode="External"/><Relationship Id="rId10" Type="http://schemas.openxmlformats.org/officeDocument/2006/relationships/hyperlink" Target="http://googleblog.blogspot.com/2006/03/judge-tells-doj-no-on-search-queries.html" TargetMode="External"/><Relationship Id="rId4" Type="http://schemas.openxmlformats.org/officeDocument/2006/relationships/hyperlink" Target="#comments"/><Relationship Id="rId9" Type="http://schemas.openxmlformats.org/officeDocument/2006/relationships/hyperlink" Target="http://72.14.207.104/search?q=cache:2Qvd2z9VbuIJ:research.aol.com/pmwiki/pmwiki.php?n=Research.500kUserQueriesSampledOver3Months+&amp;hl=en&amp;gl=us&amp;ct=clnk&amp;cd=1" TargetMode="Externa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www.useit.com/jakob/"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www.cs.cornell.edu/People/tj/"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hichtestwon.com/widerfunnel/lp.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thesims3.co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hichtestwon.com/widerfunnel/lp.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thesims3.co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hichtestwon.com/widerfunnel/lp.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thesims3.com/"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adwords.google.com/select/KeywordToolExternal"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google.com/trends"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p:spPr>
        <p:txBody>
          <a:bodyPr/>
          <a:lstStyle/>
          <a:p>
            <a:fld id="{F6E4A1F6-B2B1-4336-94CE-2F77C1F39BEF}" type="slidenum">
              <a:rPr lang="en-US" smtClean="0">
                <a:latin typeface="Arial" charset="0"/>
                <a:cs typeface="Arial" charset="0"/>
              </a:rPr>
              <a:pPr/>
              <a:t>1</a:t>
            </a:fld>
            <a:endParaRPr lang="en-US" smtClean="0">
              <a:latin typeface="Arial" charset="0"/>
              <a:cs typeface="Arial"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p:spPr>
        <p:txBody>
          <a:bodyPr/>
          <a:lstStyle/>
          <a:p>
            <a:pPr eaLnBrk="1" hangingPunct="1"/>
            <a:endParaRPr lang="da-DK"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10</a:t>
            </a:fld>
            <a:endParaRPr lang="en-US" dirty="0">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a:ln/>
        </p:spPr>
      </p:sp>
      <p:sp>
        <p:nvSpPr>
          <p:cNvPr id="47104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1044" name="Slide Number Placeholder 3"/>
          <p:cNvSpPr>
            <a:spLocks noGrp="1"/>
          </p:cNvSpPr>
          <p:nvPr>
            <p:ph type="sldNum" sz="quarter" idx="5"/>
          </p:nvPr>
        </p:nvSpPr>
        <p:spPr>
          <a:noFill/>
        </p:spPr>
        <p:txBody>
          <a:bodyPr/>
          <a:lstStyle/>
          <a:p>
            <a:fld id="{9E30EE15-DA98-4C05-BD31-F5A1A8319BB8}" type="slidenum">
              <a:rPr lang="en-US">
                <a:solidFill>
                  <a:srgbClr val="000000"/>
                </a:solidFill>
              </a:rPr>
              <a:pPr/>
              <a:t>100</a:t>
            </a:fld>
            <a:endParaRPr lang="en-US">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2068" name="Slide Number Placeholder 3"/>
          <p:cNvSpPr>
            <a:spLocks noGrp="1"/>
          </p:cNvSpPr>
          <p:nvPr>
            <p:ph type="sldNum" sz="quarter" idx="5"/>
          </p:nvPr>
        </p:nvSpPr>
        <p:spPr>
          <a:noFill/>
        </p:spPr>
        <p:txBody>
          <a:bodyPr/>
          <a:lstStyle/>
          <a:p>
            <a:fld id="{BA8AA6D6-36F1-4664-BC34-8DF3F1A08852}" type="slidenum">
              <a:rPr lang="en-US">
                <a:solidFill>
                  <a:srgbClr val="000000"/>
                </a:solidFill>
              </a:rPr>
              <a:pPr/>
              <a:t>101</a:t>
            </a:fld>
            <a:endParaRPr lang="en-US">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a:ln/>
        </p:spPr>
      </p:sp>
      <p:sp>
        <p:nvSpPr>
          <p:cNvPr id="47309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3092" name="Slide Number Placeholder 3"/>
          <p:cNvSpPr>
            <a:spLocks noGrp="1"/>
          </p:cNvSpPr>
          <p:nvPr>
            <p:ph type="sldNum" sz="quarter" idx="5"/>
          </p:nvPr>
        </p:nvSpPr>
        <p:spPr>
          <a:noFill/>
        </p:spPr>
        <p:txBody>
          <a:bodyPr/>
          <a:lstStyle/>
          <a:p>
            <a:fld id="{C6480180-B180-441C-A07F-CFDADB15DAA1}" type="slidenum">
              <a:rPr lang="en-US">
                <a:solidFill>
                  <a:srgbClr val="000000"/>
                </a:solidFill>
              </a:rPr>
              <a:pPr/>
              <a:t>102</a:t>
            </a:fld>
            <a:endParaRPr lang="en-US">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a:ln/>
        </p:spPr>
      </p:sp>
      <p:sp>
        <p:nvSpPr>
          <p:cNvPr id="47411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4116" name="Slide Number Placeholder 3"/>
          <p:cNvSpPr>
            <a:spLocks noGrp="1"/>
          </p:cNvSpPr>
          <p:nvPr>
            <p:ph type="sldNum" sz="quarter" idx="5"/>
          </p:nvPr>
        </p:nvSpPr>
        <p:spPr>
          <a:noFill/>
        </p:spPr>
        <p:txBody>
          <a:bodyPr/>
          <a:lstStyle/>
          <a:p>
            <a:fld id="{9FF059E0-D27A-438A-AE32-89258C382C79}" type="slidenum">
              <a:rPr lang="en-US">
                <a:solidFill>
                  <a:srgbClr val="000000"/>
                </a:solidFill>
              </a:rPr>
              <a:pPr/>
              <a:t>103</a:t>
            </a:fld>
            <a:endParaRPr lang="en-US">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a:ln/>
        </p:spPr>
      </p:sp>
      <p:sp>
        <p:nvSpPr>
          <p:cNvPr id="47513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5140" name="Slide Number Placeholder 3"/>
          <p:cNvSpPr>
            <a:spLocks noGrp="1"/>
          </p:cNvSpPr>
          <p:nvPr>
            <p:ph type="sldNum" sz="quarter" idx="5"/>
          </p:nvPr>
        </p:nvSpPr>
        <p:spPr>
          <a:noFill/>
        </p:spPr>
        <p:txBody>
          <a:bodyPr/>
          <a:lstStyle/>
          <a:p>
            <a:fld id="{9B65BEC4-2D94-4CB6-B98F-61A2DEF418E7}" type="slidenum">
              <a:rPr lang="en-US">
                <a:solidFill>
                  <a:srgbClr val="000000"/>
                </a:solidFill>
              </a:rPr>
              <a:pPr/>
              <a:t>104</a:t>
            </a:fld>
            <a:endParaRPr lang="en-US">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a:ln/>
        </p:spPr>
      </p:sp>
      <p:sp>
        <p:nvSpPr>
          <p:cNvPr id="47616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6164" name="Slide Number Placeholder 3"/>
          <p:cNvSpPr>
            <a:spLocks noGrp="1"/>
          </p:cNvSpPr>
          <p:nvPr>
            <p:ph type="sldNum" sz="quarter" idx="5"/>
          </p:nvPr>
        </p:nvSpPr>
        <p:spPr>
          <a:noFill/>
        </p:spPr>
        <p:txBody>
          <a:bodyPr/>
          <a:lstStyle/>
          <a:p>
            <a:fld id="{EC7BE251-DFBA-43C3-8260-DCE97BAB0029}" type="slidenum">
              <a:rPr lang="en-US">
                <a:solidFill>
                  <a:srgbClr val="000000"/>
                </a:solidFill>
              </a:rPr>
              <a:pPr/>
              <a:t>105</a:t>
            </a:fld>
            <a:endParaRPr lang="en-US">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p:spPr>
        <p:txBody>
          <a:bodyPr/>
          <a:lstStyle/>
          <a:p>
            <a:fld id="{34F80818-E03B-4370-9670-7E1A348D6EE5}" type="slidenum">
              <a:rPr lang="en-US" smtClean="0">
                <a:solidFill>
                  <a:prstClr val="black"/>
                </a:solidFill>
              </a:rPr>
              <a:pPr/>
              <a:t>106</a:t>
            </a:fld>
            <a:endParaRPr lang="en-US" smtClean="0">
              <a:solidFill>
                <a:prstClr val="black"/>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05B965C-84CC-4E33-A5BC-A3AD27E12CFB}" type="slidenum">
              <a:rPr lang="en-US">
                <a:solidFill>
                  <a:prstClr val="black"/>
                </a:solidFill>
              </a:rPr>
              <a:pPr/>
              <a:t>107</a:t>
            </a:fld>
            <a:endParaRPr lang="en-US">
              <a:solidFill>
                <a:prstClr val="black"/>
              </a:solidFill>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p:spPr>
        <p:txBody>
          <a:bodyPr/>
          <a:lstStyle/>
          <a:p>
            <a:fld id="{0474C954-D84C-4799-B749-B958AEBEBD17}" type="slidenum">
              <a:rPr lang="en-US" smtClean="0">
                <a:solidFill>
                  <a:prstClr val="black"/>
                </a:solidFill>
              </a:rPr>
              <a:pPr/>
              <a:t>108</a:t>
            </a:fld>
            <a:endParaRPr lang="en-US" smtClean="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p:spPr>
        <p:txBody>
          <a:bodyPr/>
          <a:lstStyle/>
          <a:p>
            <a:fld id="{0474C954-D84C-4799-B749-B958AEBEBD17}" type="slidenum">
              <a:rPr lang="en-US" smtClean="0">
                <a:solidFill>
                  <a:prstClr val="black"/>
                </a:solidFill>
              </a:rPr>
              <a:pPr/>
              <a:t>109</a:t>
            </a:fld>
            <a:endParaRPr lang="en-US" smtClean="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C3C4ABB1-1C73-4AB7-BF2E-D35F2D8A7614}" type="slidenum">
              <a:rPr lang="en-US">
                <a:solidFill>
                  <a:srgbClr val="000000"/>
                </a:solidFill>
              </a:rPr>
              <a:pPr/>
              <a:t>11</a:t>
            </a:fld>
            <a:endParaRPr lang="en-US">
              <a:solidFill>
                <a:srgbClr val="000000"/>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p:spPr>
        <p:txBody>
          <a:bodyPr/>
          <a:lstStyle/>
          <a:p>
            <a:fld id="{0474C954-D84C-4799-B749-B958AEBEBD17}" type="slidenum">
              <a:rPr lang="en-US" smtClean="0">
                <a:solidFill>
                  <a:prstClr val="black"/>
                </a:solidFill>
              </a:rPr>
              <a:pPr/>
              <a:t>110</a:t>
            </a:fld>
            <a:endParaRPr lang="en-US" smtClean="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p:spPr>
        <p:txBody>
          <a:bodyPr/>
          <a:lstStyle/>
          <a:p>
            <a:fld id="{0474C954-D84C-4799-B749-B958AEBEBD17}" type="slidenum">
              <a:rPr lang="en-US" smtClean="0">
                <a:solidFill>
                  <a:prstClr val="black"/>
                </a:solidFill>
              </a:rPr>
              <a:pPr/>
              <a:t>111</a:t>
            </a:fld>
            <a:endParaRPr lang="en-US" smtClean="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p:spPr>
        <p:txBody>
          <a:bodyPr/>
          <a:lstStyle/>
          <a:p>
            <a:fld id="{0474C954-D84C-4799-B749-B958AEBEBD17}" type="slidenum">
              <a:rPr lang="en-US" smtClean="0">
                <a:solidFill>
                  <a:prstClr val="black"/>
                </a:solidFill>
              </a:rPr>
              <a:pPr/>
              <a:t>112</a:t>
            </a:fld>
            <a:endParaRPr lang="en-US" smtClean="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p:spPr>
        <p:txBody>
          <a:bodyPr/>
          <a:lstStyle/>
          <a:p>
            <a:fld id="{0474C954-D84C-4799-B749-B958AEBEBD17}" type="slidenum">
              <a:rPr lang="en-US" smtClean="0">
                <a:solidFill>
                  <a:prstClr val="black"/>
                </a:solidFill>
              </a:rPr>
              <a:pPr/>
              <a:t>113</a:t>
            </a:fld>
            <a:endParaRPr lang="en-US" smtClean="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p:spPr>
        <p:txBody>
          <a:bodyPr/>
          <a:lstStyle/>
          <a:p>
            <a:fld id="{F3196AF5-AB07-4A9F-9038-89629D194633}" type="slidenum">
              <a:rPr lang="en-US">
                <a:solidFill>
                  <a:prstClr val="black"/>
                </a:solidFill>
              </a:rPr>
              <a:pPr/>
              <a:t>114</a:t>
            </a:fld>
            <a:endParaRPr lang="en-US">
              <a:solidFill>
                <a:prstClr val="black"/>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p:spPr>
        <p:txBody>
          <a:bodyPr/>
          <a:lstStyle/>
          <a:p>
            <a:r>
              <a:rPr lang="en-IE" dirty="0" smtClean="0">
                <a:hlinkClick r:id="rId3" tooltip="AOL Proudly Releases Massive Amounts of Private Data"/>
              </a:rPr>
              <a:t>Private Data</a:t>
            </a:r>
            <a:endParaRPr lang="en-IE" dirty="0" smtClean="0"/>
          </a:p>
          <a:p>
            <a:r>
              <a:rPr lang="en-IE" dirty="0" smtClean="0">
                <a:hlinkClick r:id="rId4" action="ppaction://hlinkfile"/>
              </a:rPr>
              <a:t>483 Comments</a:t>
            </a:r>
            <a:r>
              <a:rPr lang="en-IE" dirty="0" smtClean="0"/>
              <a:t> </a:t>
            </a:r>
          </a:p>
          <a:p>
            <a:r>
              <a:rPr lang="en-IE" dirty="0" smtClean="0"/>
              <a:t>by </a:t>
            </a:r>
            <a:r>
              <a:rPr lang="en-IE" dirty="0" smtClean="0">
                <a:hlinkClick r:id="rId5" tooltip="Posts by Michael Arrington"/>
              </a:rPr>
              <a:t>Michael Arrington</a:t>
            </a:r>
            <a:r>
              <a:rPr lang="en-IE" dirty="0" smtClean="0"/>
              <a:t> on August 6, 2006 </a:t>
            </a:r>
          </a:p>
          <a:p>
            <a:r>
              <a:rPr lang="en-IE" b="1" dirty="0" smtClean="0"/>
              <a:t>Yet Another Update:</a:t>
            </a:r>
            <a:r>
              <a:rPr lang="en-IE" dirty="0" smtClean="0"/>
              <a:t> </a:t>
            </a:r>
            <a:r>
              <a:rPr lang="en-IE" dirty="0" smtClean="0">
                <a:hlinkClick r:id="rId6"/>
              </a:rPr>
              <a:t>AOL: “This was a screw up”</a:t>
            </a:r>
            <a:endParaRPr lang="en-IE" dirty="0" smtClean="0"/>
          </a:p>
          <a:p>
            <a:r>
              <a:rPr lang="en-IE" b="1" dirty="0" smtClean="0"/>
              <a:t>Further Update: </a:t>
            </a:r>
            <a:r>
              <a:rPr lang="en-IE" dirty="0" smtClean="0"/>
              <a:t>Sometime after 7 pm the download link went down as well, but there is at least one </a:t>
            </a:r>
            <a:r>
              <a:rPr lang="en-IE" dirty="0" smtClean="0">
                <a:hlinkClick r:id="rId7"/>
              </a:rPr>
              <a:t>mirror site</a:t>
            </a:r>
            <a:r>
              <a:rPr lang="en-IE" dirty="0" smtClean="0"/>
              <a:t>. AOL is in damage control mode – the fact that they took the data down shows that someone there had the sense to realize how destructive this was, but it is also an admission of wrongdoing of sorts. Either way, the data is now out there for anyone that wants to use (or abuse) it.</a:t>
            </a:r>
          </a:p>
          <a:p>
            <a:r>
              <a:rPr lang="en-IE" b="1" dirty="0" smtClean="0"/>
              <a:t>Update:</a:t>
            </a:r>
            <a:r>
              <a:rPr lang="en-IE" dirty="0" smtClean="0"/>
              <a:t> Sometime around 7 pm PST on Sunday, the </a:t>
            </a:r>
            <a:r>
              <a:rPr lang="en-IE" dirty="0" smtClean="0">
                <a:hlinkClick r:id="rId8"/>
              </a:rPr>
              <a:t>AOL site</a:t>
            </a:r>
            <a:r>
              <a:rPr lang="en-IE" dirty="0" smtClean="0"/>
              <a:t> referred to below was taken down. The direct link to the data is still live. A cached copy of the page is </a:t>
            </a:r>
            <a:r>
              <a:rPr lang="en-IE" dirty="0" smtClean="0">
                <a:hlinkClick r:id="rId9"/>
              </a:rPr>
              <a:t>here</a:t>
            </a:r>
            <a:r>
              <a:rPr lang="en-IE" dirty="0" smtClean="0"/>
              <a:t>.</a:t>
            </a:r>
          </a:p>
          <a:p>
            <a:r>
              <a:rPr lang="en-IE" dirty="0" smtClean="0"/>
              <a:t>AOL must have missed the </a:t>
            </a:r>
            <a:r>
              <a:rPr lang="en-IE" dirty="0" smtClean="0">
                <a:hlinkClick r:id="rId10"/>
              </a:rPr>
              <a:t>uproar</a:t>
            </a:r>
            <a:r>
              <a:rPr lang="en-IE" dirty="0" smtClean="0"/>
              <a:t> over the DOJ’s demand for “</a:t>
            </a:r>
            <a:r>
              <a:rPr lang="en-IE" dirty="0" err="1" smtClean="0"/>
              <a:t>anonymized</a:t>
            </a:r>
            <a:r>
              <a:rPr lang="en-IE" dirty="0" smtClean="0"/>
              <a:t>” search data last year that caused all sorts of pain for Microsoft and Google. That’s the only way to explain their </a:t>
            </a:r>
            <a:r>
              <a:rPr lang="en-IE" dirty="0" smtClean="0">
                <a:hlinkClick r:id="rId8"/>
              </a:rPr>
              <a:t>release of data</a:t>
            </a:r>
            <a:r>
              <a:rPr lang="en-IE" dirty="0" smtClean="0"/>
              <a:t> that includes 20 million web queries from 650,000 AOL users. </a:t>
            </a:r>
          </a:p>
          <a:p>
            <a:r>
              <a:rPr lang="en-IE" dirty="0" smtClean="0"/>
              <a:t>The data includes all searches from those users for a three month period this year, as well as whether they clicked on a result, what that result was and where it appeared on the result page. It’s a 439 MB compressed download, expanded to just over 2 gigs. The data is available </a:t>
            </a:r>
            <a:r>
              <a:rPr lang="en-IE" dirty="0" smtClean="0">
                <a:hlinkClick r:id="rId11"/>
              </a:rPr>
              <a:t>here</a:t>
            </a:r>
            <a:r>
              <a:rPr lang="en-IE" dirty="0" smtClean="0"/>
              <a:t> (this link is directly to the file) and the output is in ten text files, tab delineated. </a:t>
            </a:r>
          </a:p>
          <a:p>
            <a:r>
              <a:rPr lang="en-IE" b="1" dirty="0" smtClean="0"/>
              <a:t>The utter stupidity of this is staggering.</a:t>
            </a:r>
            <a:r>
              <a:rPr lang="en-IE" dirty="0" smtClean="0"/>
              <a:t> AOL has released very private data about its users without their permission. While the AOL username has been changed to a random ID number, the </a:t>
            </a:r>
            <a:r>
              <a:rPr lang="en-IE" dirty="0" err="1" smtClean="0"/>
              <a:t>abilitiy</a:t>
            </a:r>
            <a:r>
              <a:rPr lang="en-IE" dirty="0" smtClean="0"/>
              <a:t> to </a:t>
            </a:r>
            <a:r>
              <a:rPr lang="en-IE" dirty="0" err="1" smtClean="0"/>
              <a:t>analyze</a:t>
            </a:r>
            <a:r>
              <a:rPr lang="en-IE" dirty="0" smtClean="0"/>
              <a:t> all searches by a single user will often lead people to easily determine who the user is, and what they are up to. The data includes personal names, addresses, social security numbers and everything else someone might type into a search box. </a:t>
            </a:r>
          </a:p>
          <a:p>
            <a:r>
              <a:rPr lang="en-IE" dirty="0" smtClean="0"/>
              <a:t>The most serious problem is the fact that many people often search on their own name, or those of their friends and family, to see what information is available about them on the net. Combine these ego searches with porn queries and you have a serious embarrassment. Combine them with “buy ecstasy” and you have evidence of a crime. Combine it with an address, social security number, etc., and you have an identity theft waiting to happen. The possibilities are endless.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p:spPr>
        <p:txBody>
          <a:bodyPr/>
          <a:lstStyle/>
          <a:p>
            <a:fld id="{F3196AF5-AB07-4A9F-9038-89629D194633}" type="slidenum">
              <a:rPr lang="en-US">
                <a:solidFill>
                  <a:prstClr val="black"/>
                </a:solidFill>
              </a:rPr>
              <a:pPr/>
              <a:t>115</a:t>
            </a:fld>
            <a:endParaRPr lang="en-US">
              <a:solidFill>
                <a:prstClr val="black"/>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p:spPr>
        <p:txBody>
          <a:bodyPr/>
          <a:lstStyle/>
          <a:p>
            <a:r>
              <a:rPr lang="en-IE" b="1" dirty="0" smtClean="0">
                <a:hlinkClick r:id="rId3" action="ppaction://hlinkfile" tooltip="Author biography"/>
              </a:rPr>
              <a:t>Jakob Nielsen</a:t>
            </a:r>
            <a:r>
              <a:rPr lang="en-IE" b="1" dirty="0" smtClean="0"/>
              <a:t>'s </a:t>
            </a:r>
            <a:r>
              <a:rPr lang="en-IE" b="1" dirty="0" err="1" smtClean="0"/>
              <a:t>Alertbox</a:t>
            </a:r>
            <a:r>
              <a:rPr lang="en-IE" b="1" dirty="0" smtClean="0"/>
              <a:t>, September 26, 2005:</a:t>
            </a:r>
            <a:endParaRPr lang="en-IE" dirty="0" smtClean="0"/>
          </a:p>
          <a:p>
            <a:r>
              <a:rPr lang="en-IE" b="1" dirty="0" smtClean="0"/>
              <a:t>The Power of Defaults</a:t>
            </a:r>
          </a:p>
          <a:p>
            <a:r>
              <a:rPr lang="en-IE" b="1" dirty="0" smtClean="0"/>
              <a:t>Summary:</a:t>
            </a:r>
            <a:r>
              <a:rPr lang="en-IE" dirty="0" smtClean="0"/>
              <a:t> </a:t>
            </a:r>
            <a:br>
              <a:rPr lang="en-IE" dirty="0" smtClean="0"/>
            </a:br>
            <a:r>
              <a:rPr lang="en-IE" dirty="0" smtClean="0"/>
              <a:t>Search engine users click the results listings' top entry much more often than can be explained by relevancy ratings. Once again, people tend to stick to the defaults. How gullible are Web users? Sadly, the answer seems to be "very." </a:t>
            </a:r>
          </a:p>
          <a:p>
            <a:r>
              <a:rPr lang="en-IE" dirty="0" smtClean="0"/>
              <a:t>Professor </a:t>
            </a:r>
            <a:r>
              <a:rPr lang="en-IE" dirty="0" err="1" smtClean="0">
                <a:hlinkClick r:id="rId4" tooltip="Cornell University: personal homepage"/>
              </a:rPr>
              <a:t>Thorsten</a:t>
            </a:r>
            <a:r>
              <a:rPr lang="en-IE" dirty="0" smtClean="0">
                <a:hlinkClick r:id="rId4" tooltip="Cornell University: personal homepage"/>
              </a:rPr>
              <a:t> </a:t>
            </a:r>
            <a:r>
              <a:rPr lang="en-IE" dirty="0" err="1" smtClean="0">
                <a:hlinkClick r:id="rId4" tooltip="Cornell University: personal homepage"/>
              </a:rPr>
              <a:t>Joachims</a:t>
            </a:r>
            <a:r>
              <a:rPr lang="en-IE" dirty="0" smtClean="0"/>
              <a:t> and colleagues at Cornell University conducted a study of search engines. Among other things, their study examined the links users followed on the SERP (search engine results page). They found that </a:t>
            </a:r>
            <a:r>
              <a:rPr lang="en-IE" b="1" dirty="0" smtClean="0"/>
              <a:t>42%</a:t>
            </a:r>
            <a:r>
              <a:rPr lang="en-IE" dirty="0" smtClean="0"/>
              <a:t> of users clicked the top search hit, and </a:t>
            </a:r>
            <a:r>
              <a:rPr lang="en-IE" b="1" dirty="0" smtClean="0"/>
              <a:t>8%</a:t>
            </a:r>
            <a:r>
              <a:rPr lang="en-IE" dirty="0" smtClean="0"/>
              <a:t> of users clicked the second hit. So far, no news. Many previous studies, including my own, have shown that the top few entries in search listings get the preponderance of clicks and that the number one hit gets vastly more clicks than anything else. </a:t>
            </a:r>
          </a:p>
          <a:p>
            <a:r>
              <a:rPr lang="en-IE" dirty="0" smtClean="0"/>
              <a:t>What is interesting is the researchers’ second test, wherein they secretly fed the search results through a script before displaying them to users. This script </a:t>
            </a:r>
            <a:r>
              <a:rPr lang="en-IE" b="1" dirty="0" smtClean="0"/>
              <a:t>swapped the order of the top two search hits.</a:t>
            </a:r>
            <a:r>
              <a:rPr lang="en-IE" dirty="0" smtClean="0"/>
              <a:t> In other words, what was originally the number two entry in the search engine's prioritization ended up on top, and the top entry was relegated to second place. </a:t>
            </a:r>
          </a:p>
          <a:p>
            <a:r>
              <a:rPr lang="en-IE" dirty="0" smtClean="0"/>
              <a:t>In this swapped condition, users still clicked on the top entry </a:t>
            </a:r>
            <a:r>
              <a:rPr lang="en-IE" b="1" dirty="0" smtClean="0"/>
              <a:t>34%</a:t>
            </a:r>
            <a:r>
              <a:rPr lang="en-IE" dirty="0" smtClean="0"/>
              <a:t> of the time and on the second hit </a:t>
            </a:r>
            <a:r>
              <a:rPr lang="en-IE" b="1" dirty="0" smtClean="0"/>
              <a:t>12%</a:t>
            </a:r>
            <a:r>
              <a:rPr lang="en-IE" dirty="0" smtClean="0"/>
              <a:t> of the time.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p:spPr>
        <p:txBody>
          <a:bodyPr/>
          <a:lstStyle/>
          <a:p>
            <a:fld id="{526A2505-93BB-4836-BB75-76FCCC5F4129}" type="slidenum">
              <a:rPr lang="en-US">
                <a:solidFill>
                  <a:prstClr val="black"/>
                </a:solidFill>
              </a:rPr>
              <a:pPr/>
              <a:t>116</a:t>
            </a:fld>
            <a:endParaRPr lang="en-US">
              <a:solidFill>
                <a:prstClr val="black"/>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p:spPr>
        <p:txBody>
          <a:bodyPr/>
          <a:lstStyle/>
          <a:p>
            <a:fld id="{F860F3DD-F8FD-4A12-835E-94994F6B69E7}" type="slidenum">
              <a:rPr lang="en-US">
                <a:solidFill>
                  <a:prstClr val="black"/>
                </a:solidFill>
              </a:rPr>
              <a:pPr/>
              <a:t>117</a:t>
            </a:fld>
            <a:endParaRPr lang="en-US">
              <a:solidFill>
                <a:prstClr val="black"/>
              </a:solidFill>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p:spPr>
        <p:txBody>
          <a:bodyPr/>
          <a:lstStyle/>
          <a:p>
            <a:fld id="{526A2505-93BB-4836-BB75-76FCCC5F4129}" type="slidenum">
              <a:rPr lang="en-US">
                <a:solidFill>
                  <a:prstClr val="black"/>
                </a:solidFill>
              </a:rPr>
              <a:pPr/>
              <a:t>118</a:t>
            </a:fld>
            <a:endParaRPr lang="en-US">
              <a:solidFill>
                <a:prstClr val="black"/>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p:spPr>
        <p:txBody>
          <a:bodyPr/>
          <a:lstStyle/>
          <a:p>
            <a:fld id="{FE7C5168-FC5E-40A1-B193-14C6F9E52BB6}" type="slidenum">
              <a:rPr lang="en-US" smtClean="0">
                <a:solidFill>
                  <a:srgbClr val="000000"/>
                </a:solidFill>
              </a:rPr>
              <a:pPr/>
              <a:t>119</a:t>
            </a:fld>
            <a:endParaRPr lang="en-US" smtClean="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xfrm>
            <a:off x="914400" y="4343400"/>
            <a:ext cx="5029200" cy="4114800"/>
          </a:xfrm>
          <a:noFill/>
          <a:ln/>
        </p:spPr>
        <p:txBody>
          <a:bodyPr/>
          <a:lstStyle/>
          <a:p>
            <a:pPr eaLnBrk="1" hangingPunct="1"/>
            <a:endParaRPr lang="en-GB"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1E3345ED-E62E-441E-894F-CF38FDF81A55}" type="slidenum">
              <a:rPr lang="en-US">
                <a:solidFill>
                  <a:srgbClr val="000000"/>
                </a:solidFill>
              </a:rPr>
              <a:pPr/>
              <a:t>12</a:t>
            </a:fld>
            <a:endParaRPr lang="en-US">
              <a:solidFill>
                <a:srgbClr val="000000"/>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p:spPr>
        <p:txBody>
          <a:bodyPr/>
          <a:lstStyle/>
          <a:p>
            <a:fld id="{27451B22-6694-41C4-B762-EB51F08C243D}" type="slidenum">
              <a:rPr lang="en-US" smtClean="0">
                <a:solidFill>
                  <a:prstClr val="black"/>
                </a:solidFill>
              </a:rPr>
              <a:pPr/>
              <a:t>120</a:t>
            </a:fld>
            <a:endParaRPr lang="en-US" smtClean="0">
              <a:solidFill>
                <a:prstClr val="black"/>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xfrm>
            <a:off x="914400" y="4343400"/>
            <a:ext cx="5029200" cy="4114800"/>
          </a:xfrm>
          <a:noFill/>
          <a:ln/>
        </p:spPr>
        <p:txBody>
          <a:bodyPr/>
          <a:lstStyle/>
          <a:p>
            <a:pPr eaLnBrk="1" hangingPunct="1"/>
            <a:endParaRPr lang="en-GB" smtClean="0">
              <a:latin typeface="Arial" charset="0"/>
              <a:cs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p:spPr>
        <p:txBody>
          <a:bodyPr/>
          <a:lstStyle/>
          <a:p>
            <a:fld id="{295BE9B7-3138-417D-B97E-DA2E4849CE2C}" type="slidenum">
              <a:rPr lang="en-US" smtClean="0">
                <a:solidFill>
                  <a:prstClr val="black"/>
                </a:solidFill>
              </a:rPr>
              <a:pPr/>
              <a:t>121</a:t>
            </a:fld>
            <a:endParaRPr lang="en-US" smtClean="0">
              <a:solidFill>
                <a:prstClr val="black"/>
              </a:solidFill>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Rot="1" noChangeAspect="1" noChangeArrowheads="1" noTextEdit="1"/>
          </p:cNvSpPr>
          <p:nvPr>
            <p:ph type="sldImg"/>
          </p:nvPr>
        </p:nvSpPr>
        <p:spPr>
          <a:xfrm>
            <a:off x="921464" y="686386"/>
            <a:ext cx="5015073" cy="3429000"/>
          </a:xfrm>
          <a:ln/>
        </p:spPr>
      </p:sp>
      <p:sp>
        <p:nvSpPr>
          <p:cNvPr id="659459" name="Rectangle 3"/>
          <p:cNvSpPr>
            <a:spLocks noGrp="1" noChangeArrowheads="1"/>
          </p:cNvSpPr>
          <p:nvPr>
            <p:ph type="body" idx="1"/>
          </p:nvPr>
        </p:nvSpPr>
        <p:spPr>
          <a:xfrm>
            <a:off x="685480" y="4343693"/>
            <a:ext cx="5487042" cy="4113922"/>
          </a:xfrm>
          <a:noFill/>
          <a:ln/>
        </p:spPr>
        <p:txBody>
          <a:bodyPr/>
          <a:lstStyle/>
          <a:p>
            <a:pPr eaLnBrk="1" hangingPunct="1"/>
            <a:r>
              <a:rPr lang="sv-SE" i="1" smtClean="0">
                <a:latin typeface="Arial" pitchFamily="34" charset="0"/>
              </a:rPr>
              <a:t>How did we derive the tasks?</a:t>
            </a:r>
          </a:p>
          <a:p>
            <a:pPr eaLnBrk="1" hangingPunct="1"/>
            <a:endParaRPr lang="sv-SE" i="1" smtClean="0">
              <a:latin typeface="Arial" pitchFamily="34" charset="0"/>
            </a:endParaRPr>
          </a:p>
          <a:p>
            <a:pPr eaLnBrk="1" hangingPunct="1"/>
            <a:r>
              <a:rPr lang="sv-SE" i="1" smtClean="0">
                <a:latin typeface="Arial" pitchFamily="34" charset="0"/>
              </a:rPr>
              <a:t>We started with an extensive focus interview to genrerate the task carewords. We sent out surveys to 12000 employees to identify the top 100 tasks.</a:t>
            </a:r>
          </a:p>
          <a:p>
            <a:pPr eaLnBrk="1" hangingPunct="1"/>
            <a:r>
              <a:rPr lang="sv-SE" i="1" smtClean="0">
                <a:latin typeface="Arial" pitchFamily="34" charset="0"/>
              </a:rPr>
              <a:t>3000 employees responded. We compiled a list of top 100 most frequently performed tasks and we tested these tasks throughout the organisation.</a:t>
            </a:r>
          </a:p>
          <a:p>
            <a:pPr eaLnBrk="1" hangingPunct="1"/>
            <a:endParaRPr lang="sv-SE" i="1" smtClean="0">
              <a:latin typeface="Arial" pitchFamily="34" charset="0"/>
            </a:endParaRPr>
          </a:p>
          <a:p>
            <a:pPr eaLnBrk="1" hangingPunct="1"/>
            <a:r>
              <a:rPr lang="sv-SE" i="1" smtClean="0">
                <a:latin typeface="Arial" pitchFamily="34" charset="0"/>
              </a:rPr>
              <a:t>We can see from this list that the top 5 tasks constitute almost 25% of the votes.</a:t>
            </a:r>
            <a:endParaRPr lang="en-GB" smtClean="0">
              <a:latin typeface="Arial"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Rot="1" noChangeAspect="1" noChangeArrowheads="1" noTextEdit="1"/>
          </p:cNvSpPr>
          <p:nvPr>
            <p:ph type="sldImg"/>
          </p:nvPr>
        </p:nvSpPr>
        <p:spPr>
          <a:xfrm>
            <a:off x="923069" y="686386"/>
            <a:ext cx="5015073" cy="3429000"/>
          </a:xfrm>
          <a:ln/>
        </p:spPr>
      </p:sp>
      <p:sp>
        <p:nvSpPr>
          <p:cNvPr id="660483" name="Rectangle 3"/>
          <p:cNvSpPr>
            <a:spLocks noGrp="1" noChangeArrowheads="1"/>
          </p:cNvSpPr>
          <p:nvPr>
            <p:ph type="body" idx="1"/>
          </p:nvPr>
        </p:nvSpPr>
        <p:spPr>
          <a:xfrm>
            <a:off x="685480" y="4343693"/>
            <a:ext cx="5487042" cy="4113922"/>
          </a:xfrm>
          <a:noFill/>
          <a:ln/>
        </p:spPr>
        <p:txBody>
          <a:bodyPr lIns="89987" tIns="44994" rIns="89987" bIns="44994"/>
          <a:lstStyle/>
          <a:p>
            <a:pPr eaLnBrk="1" hangingPunct="1"/>
            <a:r>
              <a:rPr lang="en-GB" smtClean="0">
                <a:latin typeface="Arial" pitchFamily="34" charset="0"/>
              </a:rPr>
              <a:t>A  relative small set of tasks got most votes. This is what we called the LONG NECK. Improving them will dramatically improve the intranet.</a:t>
            </a:r>
          </a:p>
          <a:p>
            <a:pPr eaLnBrk="1" hangingPunct="1"/>
            <a:endParaRPr lang="en-GB" smtClean="0">
              <a:latin typeface="Arial" pitchFamily="34" charset="0"/>
            </a:endParaRPr>
          </a:p>
          <a:p>
            <a:pPr eaLnBrk="1" hangingPunct="1"/>
            <a:endParaRPr lang="en-GB" smtClean="0">
              <a:latin typeface="Arial"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Rot="1" noChangeAspect="1" noChangeArrowheads="1" noTextEdit="1"/>
          </p:cNvSpPr>
          <p:nvPr>
            <p:ph type="sldImg"/>
          </p:nvPr>
        </p:nvSpPr>
        <p:spPr>
          <a:xfrm>
            <a:off x="921464" y="686386"/>
            <a:ext cx="5015073" cy="3429000"/>
          </a:xfrm>
          <a:ln/>
        </p:spPr>
      </p:sp>
      <p:sp>
        <p:nvSpPr>
          <p:cNvPr id="661507" name="Rectangle 3"/>
          <p:cNvSpPr>
            <a:spLocks noGrp="1" noChangeArrowheads="1"/>
          </p:cNvSpPr>
          <p:nvPr>
            <p:ph type="body" idx="1"/>
          </p:nvPr>
        </p:nvSpPr>
        <p:spPr>
          <a:xfrm>
            <a:off x="685480" y="4343693"/>
            <a:ext cx="5487042" cy="411392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Rot="1" noChangeAspect="1" noChangeArrowheads="1" noTextEdit="1"/>
          </p:cNvSpPr>
          <p:nvPr>
            <p:ph type="sldImg"/>
          </p:nvPr>
        </p:nvSpPr>
        <p:spPr>
          <a:xfrm>
            <a:off x="921464" y="686386"/>
            <a:ext cx="5015073" cy="3429000"/>
          </a:xfrm>
          <a:ln/>
        </p:spPr>
      </p:sp>
      <p:sp>
        <p:nvSpPr>
          <p:cNvPr id="663555" name="Rectangle 3"/>
          <p:cNvSpPr>
            <a:spLocks noGrp="1" noChangeArrowheads="1"/>
          </p:cNvSpPr>
          <p:nvPr>
            <p:ph type="body" idx="1"/>
          </p:nvPr>
        </p:nvSpPr>
        <p:spPr>
          <a:xfrm>
            <a:off x="915042" y="4343693"/>
            <a:ext cx="5027916" cy="4113922"/>
          </a:xfrm>
          <a:noFill/>
          <a:ln/>
        </p:spPr>
        <p:txBody>
          <a:bodyPr/>
          <a:lstStyle/>
          <a:p>
            <a:pPr eaLnBrk="1" hangingPunct="1"/>
            <a:r>
              <a:rPr lang="en-GB" smtClean="0">
                <a:latin typeface="Arial" pitchFamily="34" charset="0"/>
              </a:rPr>
              <a:t>In the first phase of the Task Based Intranet project, we put focus on fixing the basics. Fix The Basics focus on 3 areas: Navigation, Content Quality and Search.</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Rot="1" noChangeAspect="1" noChangeArrowheads="1" noTextEdit="1"/>
          </p:cNvSpPr>
          <p:nvPr>
            <p:ph type="sldImg"/>
          </p:nvPr>
        </p:nvSpPr>
        <p:spPr>
          <a:xfrm>
            <a:off x="1078786" y="462469"/>
            <a:ext cx="4663505" cy="3188985"/>
          </a:xfrm>
          <a:ln/>
        </p:spPr>
      </p:sp>
      <p:sp>
        <p:nvSpPr>
          <p:cNvPr id="664579" name="Rectangle 3"/>
          <p:cNvSpPr>
            <a:spLocks noGrp="1" noChangeArrowheads="1"/>
          </p:cNvSpPr>
          <p:nvPr>
            <p:ph type="body" idx="1"/>
          </p:nvPr>
        </p:nvSpPr>
        <p:spPr>
          <a:xfrm>
            <a:off x="1195977" y="3777316"/>
            <a:ext cx="4997414" cy="4804697"/>
          </a:xfrm>
          <a:noFill/>
          <a:ln/>
        </p:spPr>
        <p:txBody>
          <a:bodyPr/>
          <a:lstStyle/>
          <a:p>
            <a:pPr eaLnBrk="1" hangingPunct="1"/>
            <a:r>
              <a:rPr lang="sv-SE" smtClean="0">
                <a:latin typeface="Arial" pitchFamily="34" charset="0"/>
              </a:rPr>
              <a:t>First of all I want to thank Nancy and Gabriel for inviting us here today.</a:t>
            </a:r>
            <a:br>
              <a:rPr lang="sv-SE" smtClean="0">
                <a:latin typeface="Arial" pitchFamily="34" charset="0"/>
              </a:rPr>
            </a:br>
            <a:r>
              <a:rPr lang="sv-SE" smtClean="0">
                <a:latin typeface="Arial" pitchFamily="34" charset="0"/>
              </a:rPr>
              <a:t>My name is Karolina Bengtsson and I was offifically appointed the Task Driver for Search Sept.1st. – but I have been looking into this area since the beginning of this year.  I have been working with the Intranet for 5 years.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Rot="1" noChangeAspect="1" noChangeArrowheads="1" noTextEdit="1"/>
          </p:cNvSpPr>
          <p:nvPr>
            <p:ph type="sldImg"/>
          </p:nvPr>
        </p:nvSpPr>
        <p:spPr>
          <a:xfrm>
            <a:off x="921464" y="686386"/>
            <a:ext cx="5015073" cy="3429000"/>
          </a:xfrm>
          <a:ln/>
        </p:spPr>
      </p:sp>
      <p:sp>
        <p:nvSpPr>
          <p:cNvPr id="665603" name="Rectangle 3"/>
          <p:cNvSpPr>
            <a:spLocks noGrp="1" noChangeArrowheads="1"/>
          </p:cNvSpPr>
          <p:nvPr>
            <p:ph type="body" idx="1"/>
          </p:nvPr>
        </p:nvSpPr>
        <p:spPr>
          <a:xfrm>
            <a:off x="685480" y="4343693"/>
            <a:ext cx="5487042" cy="4113922"/>
          </a:xfrm>
          <a:noFill/>
          <a:ln/>
        </p:spPr>
        <p:txBody>
          <a:bodyPr/>
          <a:lstStyle/>
          <a:p>
            <a:pPr eaLnBrk="1" hangingPunct="1"/>
            <a:endParaRPr lang="en-GB" smtClean="0">
              <a:latin typeface="Arial"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Rot="1" noChangeAspect="1" noChangeArrowheads="1" noTextEdit="1"/>
          </p:cNvSpPr>
          <p:nvPr>
            <p:ph type="sldImg"/>
          </p:nvPr>
        </p:nvSpPr>
        <p:spPr>
          <a:xfrm>
            <a:off x="1078786" y="462469"/>
            <a:ext cx="4663505" cy="3188985"/>
          </a:xfrm>
          <a:ln/>
        </p:spPr>
      </p:sp>
      <p:sp>
        <p:nvSpPr>
          <p:cNvPr id="666627" name="Rectangle 3"/>
          <p:cNvSpPr>
            <a:spLocks noGrp="1" noChangeArrowheads="1"/>
          </p:cNvSpPr>
          <p:nvPr>
            <p:ph type="body" idx="1"/>
          </p:nvPr>
        </p:nvSpPr>
        <p:spPr>
          <a:xfrm>
            <a:off x="1195977" y="3777316"/>
            <a:ext cx="4997414" cy="4804697"/>
          </a:xfrm>
          <a:noFill/>
          <a:ln/>
        </p:spPr>
        <p:txBody>
          <a:bodyPr/>
          <a:lstStyle/>
          <a:p>
            <a:pPr eaLnBrk="1" hangingPunct="1"/>
            <a:r>
              <a:rPr lang="sv-SE" smtClean="0">
                <a:latin typeface="Arial" pitchFamily="34" charset="0"/>
              </a:rPr>
              <a:t>First of all I want to thank Nancy and Gabriel for inviting us here today.</a:t>
            </a:r>
            <a:br>
              <a:rPr lang="sv-SE" smtClean="0">
                <a:latin typeface="Arial" pitchFamily="34" charset="0"/>
              </a:rPr>
            </a:br>
            <a:r>
              <a:rPr lang="sv-SE" smtClean="0">
                <a:latin typeface="Arial" pitchFamily="34" charset="0"/>
              </a:rPr>
              <a:t>My name is Karolina Bengtsson and I was offifically appointed the Task Driver for Search Sept.1st. – but I have been looking into this area since the beginning of this year.  I have been working with the Intranet for 5 years.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49C09CF7-8A48-46E7-84BF-EB7B73617A86}" type="slidenum">
              <a:rPr lang="en-US">
                <a:solidFill>
                  <a:srgbClr val="000000"/>
                </a:solidFill>
              </a:rPr>
              <a:pPr/>
              <a:t>13</a:t>
            </a:fld>
            <a:endParaRPr lang="en-US">
              <a:solidFill>
                <a:srgbClr val="000000"/>
              </a:solidFill>
            </a:endParaRPr>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Rot="1" noChangeAspect="1" noChangeArrowheads="1" noTextEdit="1"/>
          </p:cNvSpPr>
          <p:nvPr>
            <p:ph type="sldImg"/>
          </p:nvPr>
        </p:nvSpPr>
        <p:spPr>
          <a:xfrm>
            <a:off x="1273175" y="457200"/>
            <a:ext cx="4275138" cy="3205163"/>
          </a:xfrm>
          <a:ln/>
        </p:spPr>
      </p:sp>
      <p:sp>
        <p:nvSpPr>
          <p:cNvPr id="667651" name="Rectangle 3"/>
          <p:cNvSpPr>
            <a:spLocks noGrp="1" noChangeArrowheads="1"/>
          </p:cNvSpPr>
          <p:nvPr>
            <p:ph type="body" idx="1"/>
          </p:nvPr>
        </p:nvSpPr>
        <p:spPr>
          <a:noFill/>
          <a:ln/>
        </p:spPr>
        <p:txBody>
          <a:bodyPr/>
          <a:lstStyle/>
          <a:p>
            <a:pPr eaLnBrk="1" hangingPunct="1"/>
            <a:r>
              <a:rPr lang="sv-SE" smtClean="0">
                <a:latin typeface="Arial" pitchFamily="34" charset="0"/>
              </a:rPr>
              <a:t>The situation for search is bad – really bad.</a:t>
            </a:r>
            <a:br>
              <a:rPr lang="sv-SE" smtClean="0">
                <a:latin typeface="Arial" pitchFamily="34" charset="0"/>
              </a:rPr>
            </a:br>
            <a:endParaRPr lang="sv-SE" smtClean="0">
              <a:latin typeface="Arial" pitchFamily="34" charset="0"/>
            </a:endParaRPr>
          </a:p>
          <a:p>
            <a:pPr eaLnBrk="1" hangingPunct="1"/>
            <a:r>
              <a:rPr lang="sv-SE" smtClean="0">
                <a:latin typeface="Arial" pitchFamily="34" charset="0"/>
              </a:rPr>
              <a:t>When we started to measure this spring – only 28% of the seraches were sucessful – this is all based on serach statistics that we have.</a:t>
            </a:r>
          </a:p>
          <a:p>
            <a:pPr eaLnBrk="1" hangingPunct="1"/>
            <a:r>
              <a:rPr lang="sv-SE" smtClean="0">
                <a:latin typeface="Arial" pitchFamily="34" charset="0"/>
              </a:rPr>
              <a:t>Today – we have been able to improve these numbers – and now the success rate is on 57%.</a:t>
            </a:r>
            <a:br>
              <a:rPr lang="sv-SE" smtClean="0">
                <a:latin typeface="Arial" pitchFamily="34" charset="0"/>
              </a:rPr>
            </a:br>
            <a:r>
              <a:rPr lang="sv-SE" smtClean="0">
                <a:latin typeface="Arial" pitchFamily="34" charset="0"/>
              </a:rPr>
              <a:t>How did we do this? </a:t>
            </a:r>
          </a:p>
          <a:p>
            <a:pPr eaLnBrk="1" hangingPunct="1"/>
            <a:endParaRPr lang="sv-SE" smtClean="0">
              <a:latin typeface="Arial" pitchFamily="34" charset="0"/>
            </a:endParaRPr>
          </a:p>
          <a:p>
            <a:pPr eaLnBrk="1" hangingPunct="1"/>
            <a:endParaRPr lang="sv-SE" smtClean="0">
              <a:latin typeface="Arial"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Rot="1" noChangeAspect="1" noChangeArrowheads="1" noTextEdit="1"/>
          </p:cNvSpPr>
          <p:nvPr>
            <p:ph type="sldImg"/>
          </p:nvPr>
        </p:nvSpPr>
        <p:spPr>
          <a:xfrm>
            <a:off x="1078786" y="462469"/>
            <a:ext cx="4663505" cy="3188985"/>
          </a:xfrm>
          <a:ln/>
        </p:spPr>
      </p:sp>
      <p:sp>
        <p:nvSpPr>
          <p:cNvPr id="668675" name="Rectangle 3"/>
          <p:cNvSpPr>
            <a:spLocks noGrp="1" noChangeArrowheads="1"/>
          </p:cNvSpPr>
          <p:nvPr>
            <p:ph type="body" idx="1"/>
          </p:nvPr>
        </p:nvSpPr>
        <p:spPr>
          <a:xfrm>
            <a:off x="1195977" y="3777316"/>
            <a:ext cx="4997414" cy="4804697"/>
          </a:xfrm>
          <a:noFill/>
          <a:ln/>
        </p:spPr>
        <p:txBody>
          <a:bodyPr/>
          <a:lstStyle/>
          <a:p>
            <a:pPr eaLnBrk="1" hangingPunct="1"/>
            <a:r>
              <a:rPr lang="sv-SE" smtClean="0">
                <a:latin typeface="Arial" pitchFamily="34" charset="0"/>
              </a:rPr>
              <a:t>First of all I want to thank Nancy and Gabriel for inviting us here today.</a:t>
            </a:r>
            <a:br>
              <a:rPr lang="sv-SE" smtClean="0">
                <a:latin typeface="Arial" pitchFamily="34" charset="0"/>
              </a:rPr>
            </a:br>
            <a:r>
              <a:rPr lang="sv-SE" smtClean="0">
                <a:latin typeface="Arial" pitchFamily="34" charset="0"/>
              </a:rPr>
              <a:t>My name is Karolina Bengtsson and I was offifically appointed the Task Driver for Search Sept.1st. – but I have been looking into this area since the beginning of this year.  I have been working with the Intranet for 5 years.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Rot="1" noChangeAspect="1" noChangeArrowheads="1" noTextEdit="1"/>
          </p:cNvSpPr>
          <p:nvPr>
            <p:ph type="sldImg"/>
          </p:nvPr>
        </p:nvSpPr>
        <p:spPr>
          <a:xfrm>
            <a:off x="1252163" y="396611"/>
            <a:ext cx="4372938" cy="2989947"/>
          </a:xfrm>
          <a:ln/>
        </p:spPr>
      </p:sp>
      <p:sp>
        <p:nvSpPr>
          <p:cNvPr id="669699" name="Rectangle 3"/>
          <p:cNvSpPr>
            <a:spLocks noGrp="1" noChangeArrowheads="1"/>
          </p:cNvSpPr>
          <p:nvPr>
            <p:ph type="body" idx="1"/>
          </p:nvPr>
        </p:nvSpPr>
        <p:spPr>
          <a:xfrm>
            <a:off x="916648" y="4314423"/>
            <a:ext cx="5040758" cy="4113922"/>
          </a:xfrm>
          <a:noFill/>
          <a:ln/>
        </p:spPr>
        <p:txBody>
          <a:bodyPr/>
          <a:lstStyle/>
          <a:p>
            <a:pPr eaLnBrk="1" hangingPunct="1"/>
            <a:r>
              <a:rPr lang="en-GB" smtClean="0">
                <a:latin typeface="Arial" pitchFamily="34" charset="0"/>
              </a:rPr>
              <a:t>A simple example to illustrate why web content matters.</a:t>
            </a:r>
          </a:p>
          <a:p>
            <a:pPr eaLnBrk="1" hangingPunct="1"/>
            <a:r>
              <a:rPr lang="en-GB" smtClean="0">
                <a:latin typeface="Arial" pitchFamily="34" charset="0"/>
              </a:rPr>
              <a:t>Its about optimising the time spent for the visitors when they use the Intranet. Good content quality is the foundation of a trustworthy Intranet.</a:t>
            </a:r>
          </a:p>
          <a:p>
            <a:pPr eaLnBrk="1" hangingPunct="1"/>
            <a:endParaRPr lang="en-GB" smtClean="0">
              <a:latin typeface="Arial" pitchFamily="34" charset="0"/>
            </a:endParaRPr>
          </a:p>
          <a:p>
            <a:pPr eaLnBrk="1" hangingPunct="1"/>
            <a:r>
              <a:rPr lang="en-GB" smtClean="0">
                <a:latin typeface="Arial" pitchFamily="34" charset="0"/>
              </a:rPr>
              <a:t>If the publisher spends 10 minutes in publishing, ( meaning that she is not putting efforts in controlling the quality of content published), visitors will have to spend 60 minutes each to look for the content.</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Rot="1" noChangeAspect="1" noChangeArrowheads="1" noTextEdit="1"/>
          </p:cNvSpPr>
          <p:nvPr>
            <p:ph type="sldImg"/>
          </p:nvPr>
        </p:nvSpPr>
        <p:spPr>
          <a:xfrm>
            <a:off x="1252163" y="396611"/>
            <a:ext cx="4372938" cy="2989947"/>
          </a:xfrm>
          <a:ln/>
        </p:spPr>
      </p:sp>
      <p:sp>
        <p:nvSpPr>
          <p:cNvPr id="670723" name="Rectangle 3"/>
          <p:cNvSpPr>
            <a:spLocks noGrp="1" noChangeArrowheads="1"/>
          </p:cNvSpPr>
          <p:nvPr>
            <p:ph type="body" idx="1"/>
          </p:nvPr>
        </p:nvSpPr>
        <p:spPr>
          <a:xfrm>
            <a:off x="916648" y="4314423"/>
            <a:ext cx="5040758" cy="4113922"/>
          </a:xfrm>
          <a:noFill/>
          <a:ln/>
        </p:spPr>
        <p:txBody>
          <a:bodyPr/>
          <a:lstStyle/>
          <a:p>
            <a:pPr eaLnBrk="1" hangingPunct="1"/>
            <a:r>
              <a:rPr lang="en-GB" smtClean="0">
                <a:latin typeface="Arial" pitchFamily="34" charset="0"/>
              </a:rPr>
              <a:t>However, if there is good quality content, the results will be different. Each visitor may now spend only 10 minutes each for the content. That is a saving of 250 minutes!</a:t>
            </a:r>
          </a:p>
          <a:p>
            <a:pPr eaLnBrk="1" hangingPunct="1"/>
            <a:endParaRPr lang="en-GB" smtClean="0">
              <a:latin typeface="Arial" pitchFamily="34" charset="0"/>
            </a:endParaRPr>
          </a:p>
          <a:p>
            <a:pPr eaLnBrk="1" hangingPunct="1"/>
            <a:r>
              <a:rPr lang="en-GB" smtClean="0">
                <a:latin typeface="Arial" pitchFamily="34" charset="0"/>
              </a:rPr>
              <a:t>This will translate to productivity for the organisation because the employees can spend the time to do more productive work.</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Slide Image Placeholder 1"/>
          <p:cNvSpPr>
            <a:spLocks noGrp="1" noRot="1" noChangeAspect="1" noTextEdit="1"/>
          </p:cNvSpPr>
          <p:nvPr>
            <p:ph type="sldImg"/>
          </p:nvPr>
        </p:nvSpPr>
        <p:spPr>
          <a:ln/>
        </p:spPr>
      </p:sp>
      <p:sp>
        <p:nvSpPr>
          <p:cNvPr id="619522"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19523" name="Slide Number Placeholder 3"/>
          <p:cNvSpPr>
            <a:spLocks noGrp="1"/>
          </p:cNvSpPr>
          <p:nvPr>
            <p:ph type="sldNum" sz="quarter" idx="5"/>
          </p:nvPr>
        </p:nvSpPr>
        <p:spPr>
          <a:noFill/>
        </p:spPr>
        <p:txBody>
          <a:bodyPr/>
          <a:lstStyle/>
          <a:p>
            <a:fld id="{529862BA-18E2-4DEF-8884-2E9D661C5C96}" type="slidenum">
              <a:rPr lang="en-US" smtClean="0">
                <a:solidFill>
                  <a:srgbClr val="000000"/>
                </a:solidFill>
                <a:latin typeface="Calibri" pitchFamily="34" charset="0"/>
              </a:rPr>
              <a:pPr/>
              <a:t>134</a:t>
            </a:fld>
            <a:endParaRPr lang="en-US" smtClean="0">
              <a:solidFill>
                <a:srgbClr val="000000"/>
              </a:solidFill>
              <a:latin typeface="Calibri"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Slide Image Placeholder 1"/>
          <p:cNvSpPr>
            <a:spLocks noGrp="1" noRot="1" noChangeAspect="1" noTextEdit="1"/>
          </p:cNvSpPr>
          <p:nvPr>
            <p:ph type="sldImg"/>
          </p:nvPr>
        </p:nvSpPr>
        <p:spPr>
          <a:ln/>
        </p:spPr>
      </p:sp>
      <p:sp>
        <p:nvSpPr>
          <p:cNvPr id="621570"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21571" name="Slide Number Placeholder 3"/>
          <p:cNvSpPr>
            <a:spLocks noGrp="1"/>
          </p:cNvSpPr>
          <p:nvPr>
            <p:ph type="sldNum" sz="quarter" idx="5"/>
          </p:nvPr>
        </p:nvSpPr>
        <p:spPr>
          <a:noFill/>
        </p:spPr>
        <p:txBody>
          <a:bodyPr/>
          <a:lstStyle/>
          <a:p>
            <a:fld id="{880735E3-B077-4D00-AA01-60A0F4755C88}" type="slidenum">
              <a:rPr lang="en-US" smtClean="0">
                <a:solidFill>
                  <a:srgbClr val="000000"/>
                </a:solidFill>
                <a:latin typeface="Calibri" pitchFamily="34" charset="0"/>
              </a:rPr>
              <a:pPr/>
              <a:t>135</a:t>
            </a:fld>
            <a:endParaRPr lang="en-US" smtClean="0">
              <a:solidFill>
                <a:srgbClr val="000000"/>
              </a:solidFill>
              <a:latin typeface="Calibri"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noTextEdit="1"/>
          </p:cNvSpPr>
          <p:nvPr>
            <p:ph type="sldImg"/>
          </p:nvPr>
        </p:nvSpPr>
        <p:spPr>
          <a:ln/>
        </p:spPr>
      </p:sp>
      <p:sp>
        <p:nvSpPr>
          <p:cNvPr id="623618"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23619" name="Slide Number Placeholder 3"/>
          <p:cNvSpPr>
            <a:spLocks noGrp="1"/>
          </p:cNvSpPr>
          <p:nvPr>
            <p:ph type="sldNum" sz="quarter" idx="5"/>
          </p:nvPr>
        </p:nvSpPr>
        <p:spPr>
          <a:noFill/>
        </p:spPr>
        <p:txBody>
          <a:bodyPr/>
          <a:lstStyle/>
          <a:p>
            <a:fld id="{F347670D-C7BD-43B7-829D-3C5EDE05DABF}" type="slidenum">
              <a:rPr lang="en-US" smtClean="0">
                <a:solidFill>
                  <a:srgbClr val="000000"/>
                </a:solidFill>
                <a:latin typeface="Calibri" pitchFamily="34" charset="0"/>
              </a:rPr>
              <a:pPr/>
              <a:t>136</a:t>
            </a:fld>
            <a:endParaRPr lang="en-US" smtClean="0">
              <a:solidFill>
                <a:srgbClr val="000000"/>
              </a:solidFill>
              <a:latin typeface="Calibri"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noTextEdit="1"/>
          </p:cNvSpPr>
          <p:nvPr>
            <p:ph type="sldImg"/>
          </p:nvPr>
        </p:nvSpPr>
        <p:spPr>
          <a:ln/>
        </p:spPr>
      </p:sp>
      <p:sp>
        <p:nvSpPr>
          <p:cNvPr id="625666"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25667" name="Slide Number Placeholder 3"/>
          <p:cNvSpPr>
            <a:spLocks noGrp="1"/>
          </p:cNvSpPr>
          <p:nvPr>
            <p:ph type="sldNum" sz="quarter" idx="5"/>
          </p:nvPr>
        </p:nvSpPr>
        <p:spPr>
          <a:noFill/>
        </p:spPr>
        <p:txBody>
          <a:bodyPr/>
          <a:lstStyle/>
          <a:p>
            <a:fld id="{6B4B513D-7EBF-4568-A6C6-4B8C05721594}" type="slidenum">
              <a:rPr lang="en-US" smtClean="0">
                <a:solidFill>
                  <a:srgbClr val="000000"/>
                </a:solidFill>
                <a:latin typeface="Calibri" pitchFamily="34" charset="0"/>
              </a:rPr>
              <a:pPr/>
              <a:t>137</a:t>
            </a:fld>
            <a:endParaRPr lang="en-US" smtClean="0">
              <a:solidFill>
                <a:srgbClr val="000000"/>
              </a:solidFill>
              <a:latin typeface="Calibri"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Slide Image Placeholder 1"/>
          <p:cNvSpPr>
            <a:spLocks noGrp="1" noRot="1" noChangeAspect="1" noTextEdit="1"/>
          </p:cNvSpPr>
          <p:nvPr>
            <p:ph type="sldImg"/>
          </p:nvPr>
        </p:nvSpPr>
        <p:spPr>
          <a:ln/>
        </p:spPr>
      </p:sp>
      <p:sp>
        <p:nvSpPr>
          <p:cNvPr id="627714"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27715" name="Slide Number Placeholder 3"/>
          <p:cNvSpPr>
            <a:spLocks noGrp="1"/>
          </p:cNvSpPr>
          <p:nvPr>
            <p:ph type="sldNum" sz="quarter" idx="5"/>
          </p:nvPr>
        </p:nvSpPr>
        <p:spPr>
          <a:noFill/>
        </p:spPr>
        <p:txBody>
          <a:bodyPr/>
          <a:lstStyle/>
          <a:p>
            <a:fld id="{D9970AE1-4749-4224-97D0-C8029021606D}" type="slidenum">
              <a:rPr lang="en-US" smtClean="0">
                <a:solidFill>
                  <a:srgbClr val="000000"/>
                </a:solidFill>
                <a:latin typeface="Calibri" pitchFamily="34" charset="0"/>
              </a:rPr>
              <a:pPr/>
              <a:t>138</a:t>
            </a:fld>
            <a:endParaRPr lang="en-US" smtClean="0">
              <a:solidFill>
                <a:srgbClr val="000000"/>
              </a:solidFill>
              <a:latin typeface="Calibri"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Slide Image Placeholder 1"/>
          <p:cNvSpPr>
            <a:spLocks noGrp="1" noRot="1" noChangeAspect="1" noTextEdit="1"/>
          </p:cNvSpPr>
          <p:nvPr>
            <p:ph type="sldImg"/>
          </p:nvPr>
        </p:nvSpPr>
        <p:spPr>
          <a:ln/>
        </p:spPr>
      </p:sp>
      <p:sp>
        <p:nvSpPr>
          <p:cNvPr id="629762"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29763" name="Slide Number Placeholder 3"/>
          <p:cNvSpPr>
            <a:spLocks noGrp="1"/>
          </p:cNvSpPr>
          <p:nvPr>
            <p:ph type="sldNum" sz="quarter" idx="5"/>
          </p:nvPr>
        </p:nvSpPr>
        <p:spPr>
          <a:noFill/>
        </p:spPr>
        <p:txBody>
          <a:bodyPr/>
          <a:lstStyle/>
          <a:p>
            <a:fld id="{A7196567-7BC7-4BC0-BDC9-4A6F341C9136}" type="slidenum">
              <a:rPr lang="en-US" smtClean="0">
                <a:solidFill>
                  <a:srgbClr val="000000"/>
                </a:solidFill>
                <a:latin typeface="Calibri" pitchFamily="34" charset="0"/>
              </a:rPr>
              <a:pPr/>
              <a:t>139</a:t>
            </a:fld>
            <a:endParaRPr lang="en-US" smtClean="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DCE32163-026B-4A97-8D7D-40643F80C40C}" type="slidenum">
              <a:rPr lang="en-US">
                <a:solidFill>
                  <a:srgbClr val="000000"/>
                </a:solidFill>
              </a:rPr>
              <a:pPr/>
              <a:t>14</a:t>
            </a:fld>
            <a:endParaRPr lang="en-US">
              <a:solidFill>
                <a:srgbClr val="000000"/>
              </a:solidFill>
            </a:endParaRPr>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Slide Image Placeholder 1"/>
          <p:cNvSpPr>
            <a:spLocks noGrp="1" noRot="1" noChangeAspect="1" noTextEdit="1"/>
          </p:cNvSpPr>
          <p:nvPr>
            <p:ph type="sldImg"/>
          </p:nvPr>
        </p:nvSpPr>
        <p:spPr>
          <a:ln/>
        </p:spPr>
      </p:sp>
      <p:sp>
        <p:nvSpPr>
          <p:cNvPr id="631810"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31811" name="Slide Number Placeholder 3"/>
          <p:cNvSpPr>
            <a:spLocks noGrp="1"/>
          </p:cNvSpPr>
          <p:nvPr>
            <p:ph type="sldNum" sz="quarter" idx="5"/>
          </p:nvPr>
        </p:nvSpPr>
        <p:spPr>
          <a:noFill/>
        </p:spPr>
        <p:txBody>
          <a:bodyPr/>
          <a:lstStyle/>
          <a:p>
            <a:fld id="{D12BB513-2928-4772-99ED-C7CFB5A4181E}" type="slidenum">
              <a:rPr lang="en-US" smtClean="0">
                <a:solidFill>
                  <a:srgbClr val="000000"/>
                </a:solidFill>
                <a:latin typeface="Calibri" pitchFamily="34" charset="0"/>
              </a:rPr>
              <a:pPr/>
              <a:t>140</a:t>
            </a:fld>
            <a:endParaRPr lang="en-US" smtClean="0">
              <a:solidFill>
                <a:srgbClr val="000000"/>
              </a:solidFill>
              <a:latin typeface="Calibri"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Slide Image Placeholder 1"/>
          <p:cNvSpPr>
            <a:spLocks noGrp="1" noRot="1" noChangeAspect="1" noTextEdit="1"/>
          </p:cNvSpPr>
          <p:nvPr>
            <p:ph type="sldImg"/>
          </p:nvPr>
        </p:nvSpPr>
        <p:spPr>
          <a:ln/>
        </p:spPr>
      </p:sp>
      <p:sp>
        <p:nvSpPr>
          <p:cNvPr id="633858"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33859" name="Slide Number Placeholder 3"/>
          <p:cNvSpPr>
            <a:spLocks noGrp="1"/>
          </p:cNvSpPr>
          <p:nvPr>
            <p:ph type="sldNum" sz="quarter" idx="5"/>
          </p:nvPr>
        </p:nvSpPr>
        <p:spPr>
          <a:noFill/>
        </p:spPr>
        <p:txBody>
          <a:bodyPr/>
          <a:lstStyle/>
          <a:p>
            <a:fld id="{FDEA1CEF-6F26-469D-BD59-443226115D95}" type="slidenum">
              <a:rPr lang="en-US" smtClean="0">
                <a:solidFill>
                  <a:srgbClr val="000000"/>
                </a:solidFill>
                <a:latin typeface="Calibri" pitchFamily="34" charset="0"/>
              </a:rPr>
              <a:pPr/>
              <a:t>141</a:t>
            </a:fld>
            <a:endParaRPr lang="en-US" smtClean="0">
              <a:solidFill>
                <a:srgbClr val="000000"/>
              </a:solidFill>
              <a:latin typeface="Calibri"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Slide Image Placeholder 1"/>
          <p:cNvSpPr>
            <a:spLocks noGrp="1" noRot="1" noChangeAspect="1" noTextEdit="1"/>
          </p:cNvSpPr>
          <p:nvPr>
            <p:ph type="sldImg"/>
          </p:nvPr>
        </p:nvSpPr>
        <p:spPr>
          <a:ln/>
        </p:spPr>
      </p:sp>
      <p:sp>
        <p:nvSpPr>
          <p:cNvPr id="635906"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35907" name="Slide Number Placeholder 3"/>
          <p:cNvSpPr>
            <a:spLocks noGrp="1"/>
          </p:cNvSpPr>
          <p:nvPr>
            <p:ph type="sldNum" sz="quarter" idx="5"/>
          </p:nvPr>
        </p:nvSpPr>
        <p:spPr>
          <a:noFill/>
        </p:spPr>
        <p:txBody>
          <a:bodyPr/>
          <a:lstStyle/>
          <a:p>
            <a:fld id="{51E2D153-9E94-4711-A2F1-CA881EBB1EB7}" type="slidenum">
              <a:rPr lang="en-US" smtClean="0">
                <a:solidFill>
                  <a:srgbClr val="000000"/>
                </a:solidFill>
                <a:latin typeface="Calibri" pitchFamily="34" charset="0"/>
              </a:rPr>
              <a:pPr/>
              <a:t>142</a:t>
            </a:fld>
            <a:endParaRPr lang="en-US" smtClean="0">
              <a:solidFill>
                <a:srgbClr val="000000"/>
              </a:solidFill>
              <a:latin typeface="Calibri"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Slide Image Placeholder 1"/>
          <p:cNvSpPr>
            <a:spLocks noGrp="1" noRot="1" noChangeAspect="1" noTextEdit="1"/>
          </p:cNvSpPr>
          <p:nvPr>
            <p:ph type="sldImg"/>
          </p:nvPr>
        </p:nvSpPr>
        <p:spPr>
          <a:ln/>
        </p:spPr>
      </p:sp>
      <p:sp>
        <p:nvSpPr>
          <p:cNvPr id="637954"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37955" name="Slide Number Placeholder 3"/>
          <p:cNvSpPr>
            <a:spLocks noGrp="1"/>
          </p:cNvSpPr>
          <p:nvPr>
            <p:ph type="sldNum" sz="quarter" idx="5"/>
          </p:nvPr>
        </p:nvSpPr>
        <p:spPr>
          <a:noFill/>
        </p:spPr>
        <p:txBody>
          <a:bodyPr/>
          <a:lstStyle/>
          <a:p>
            <a:fld id="{1090368E-0031-4066-9D89-2C46C2AF3E8E}" type="slidenum">
              <a:rPr lang="en-US" smtClean="0">
                <a:solidFill>
                  <a:srgbClr val="000000"/>
                </a:solidFill>
                <a:latin typeface="Calibri" pitchFamily="34" charset="0"/>
              </a:rPr>
              <a:pPr/>
              <a:t>143</a:t>
            </a:fld>
            <a:endParaRPr lang="en-US" smtClean="0">
              <a:solidFill>
                <a:srgbClr val="000000"/>
              </a:solidFill>
              <a:latin typeface="Calibri"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Slide Image Placeholder 1"/>
          <p:cNvSpPr>
            <a:spLocks noGrp="1" noRot="1" noChangeAspect="1" noTextEdit="1"/>
          </p:cNvSpPr>
          <p:nvPr>
            <p:ph type="sldImg"/>
          </p:nvPr>
        </p:nvSpPr>
        <p:spPr>
          <a:ln/>
        </p:spPr>
      </p:sp>
      <p:sp>
        <p:nvSpPr>
          <p:cNvPr id="640002"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0003" name="Slide Number Placeholder 3"/>
          <p:cNvSpPr>
            <a:spLocks noGrp="1"/>
          </p:cNvSpPr>
          <p:nvPr>
            <p:ph type="sldNum" sz="quarter" idx="5"/>
          </p:nvPr>
        </p:nvSpPr>
        <p:spPr>
          <a:noFill/>
        </p:spPr>
        <p:txBody>
          <a:bodyPr/>
          <a:lstStyle/>
          <a:p>
            <a:fld id="{651812EF-D433-42F3-863B-D8849F21E55A}" type="slidenum">
              <a:rPr lang="en-US" smtClean="0">
                <a:solidFill>
                  <a:srgbClr val="000000"/>
                </a:solidFill>
                <a:latin typeface="Calibri" pitchFamily="34" charset="0"/>
              </a:rPr>
              <a:pPr/>
              <a:t>144</a:t>
            </a:fld>
            <a:endParaRPr lang="en-US" smtClean="0">
              <a:solidFill>
                <a:srgbClr val="000000"/>
              </a:solidFill>
              <a:latin typeface="Calibri"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Slide Image Placeholder 1"/>
          <p:cNvSpPr>
            <a:spLocks noGrp="1" noRot="1" noChangeAspect="1" noTextEdit="1"/>
          </p:cNvSpPr>
          <p:nvPr>
            <p:ph type="sldImg"/>
          </p:nvPr>
        </p:nvSpPr>
        <p:spPr>
          <a:ln/>
        </p:spPr>
      </p:sp>
      <p:sp>
        <p:nvSpPr>
          <p:cNvPr id="642050"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2051" name="Slide Number Placeholder 3"/>
          <p:cNvSpPr>
            <a:spLocks noGrp="1"/>
          </p:cNvSpPr>
          <p:nvPr>
            <p:ph type="sldNum" sz="quarter" idx="5"/>
          </p:nvPr>
        </p:nvSpPr>
        <p:spPr>
          <a:noFill/>
        </p:spPr>
        <p:txBody>
          <a:bodyPr/>
          <a:lstStyle/>
          <a:p>
            <a:fld id="{2B007303-B0C9-45EC-8097-AD4C8F6FF481}" type="slidenum">
              <a:rPr lang="en-US" smtClean="0">
                <a:solidFill>
                  <a:srgbClr val="000000"/>
                </a:solidFill>
                <a:latin typeface="Calibri" pitchFamily="34" charset="0"/>
              </a:rPr>
              <a:pPr/>
              <a:t>145</a:t>
            </a:fld>
            <a:endParaRPr lang="en-US" smtClean="0">
              <a:solidFill>
                <a:srgbClr val="000000"/>
              </a:solidFill>
              <a:latin typeface="Calibri"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Slide Image Placeholder 1"/>
          <p:cNvSpPr>
            <a:spLocks noGrp="1" noRot="1" noChangeAspect="1" noTextEdit="1"/>
          </p:cNvSpPr>
          <p:nvPr>
            <p:ph type="sldImg"/>
          </p:nvPr>
        </p:nvSpPr>
        <p:spPr>
          <a:ln/>
        </p:spPr>
      </p:sp>
      <p:sp>
        <p:nvSpPr>
          <p:cNvPr id="644098"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4099" name="Slide Number Placeholder 3"/>
          <p:cNvSpPr>
            <a:spLocks noGrp="1"/>
          </p:cNvSpPr>
          <p:nvPr>
            <p:ph type="sldNum" sz="quarter" idx="5"/>
          </p:nvPr>
        </p:nvSpPr>
        <p:spPr>
          <a:noFill/>
        </p:spPr>
        <p:txBody>
          <a:bodyPr/>
          <a:lstStyle/>
          <a:p>
            <a:fld id="{621F9024-A330-4F37-B9B0-5CAF95C17FC7}" type="slidenum">
              <a:rPr lang="en-US" smtClean="0">
                <a:solidFill>
                  <a:srgbClr val="000000"/>
                </a:solidFill>
                <a:latin typeface="Calibri" pitchFamily="34" charset="0"/>
              </a:rPr>
              <a:pPr/>
              <a:t>146</a:t>
            </a:fld>
            <a:endParaRPr lang="en-US" smtClean="0">
              <a:solidFill>
                <a:srgbClr val="000000"/>
              </a:solidFill>
              <a:latin typeface="Calibri"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Slide Image Placeholder 1"/>
          <p:cNvSpPr>
            <a:spLocks noGrp="1" noRot="1" noChangeAspect="1" noTextEdit="1"/>
          </p:cNvSpPr>
          <p:nvPr>
            <p:ph type="sldImg"/>
          </p:nvPr>
        </p:nvSpPr>
        <p:spPr>
          <a:ln/>
        </p:spPr>
      </p:sp>
      <p:sp>
        <p:nvSpPr>
          <p:cNvPr id="654338"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54339" name="Slide Number Placeholder 3"/>
          <p:cNvSpPr>
            <a:spLocks noGrp="1"/>
          </p:cNvSpPr>
          <p:nvPr>
            <p:ph type="sldNum" sz="quarter" idx="5"/>
          </p:nvPr>
        </p:nvSpPr>
        <p:spPr>
          <a:noFill/>
        </p:spPr>
        <p:txBody>
          <a:bodyPr/>
          <a:lstStyle/>
          <a:p>
            <a:fld id="{4F6FA2AF-01E2-4B75-B47D-4C683F0DC01E}" type="slidenum">
              <a:rPr lang="en-US" smtClean="0">
                <a:solidFill>
                  <a:srgbClr val="000000"/>
                </a:solidFill>
                <a:latin typeface="Calibri" pitchFamily="34" charset="0"/>
              </a:rPr>
              <a:pPr/>
              <a:t>147</a:t>
            </a:fld>
            <a:endParaRPr lang="en-US" smtClean="0">
              <a:solidFill>
                <a:srgbClr val="000000"/>
              </a:solidFill>
              <a:latin typeface="Calibri"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Slide Image Placeholder 1"/>
          <p:cNvSpPr>
            <a:spLocks noGrp="1" noRot="1" noChangeAspect="1" noTextEdit="1"/>
          </p:cNvSpPr>
          <p:nvPr>
            <p:ph type="sldImg"/>
          </p:nvPr>
        </p:nvSpPr>
        <p:spPr>
          <a:ln/>
        </p:spPr>
      </p:sp>
      <p:sp>
        <p:nvSpPr>
          <p:cNvPr id="646146"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6147" name="Slide Number Placeholder 3"/>
          <p:cNvSpPr>
            <a:spLocks noGrp="1"/>
          </p:cNvSpPr>
          <p:nvPr>
            <p:ph type="sldNum" sz="quarter" idx="5"/>
          </p:nvPr>
        </p:nvSpPr>
        <p:spPr>
          <a:noFill/>
        </p:spPr>
        <p:txBody>
          <a:bodyPr/>
          <a:lstStyle/>
          <a:p>
            <a:fld id="{04C53525-B4FF-4259-B992-E2A3E07FDED8}" type="slidenum">
              <a:rPr lang="en-US" smtClean="0">
                <a:solidFill>
                  <a:srgbClr val="000000"/>
                </a:solidFill>
                <a:latin typeface="Calibri" pitchFamily="34" charset="0"/>
              </a:rPr>
              <a:pPr/>
              <a:t>148</a:t>
            </a:fld>
            <a:endParaRPr lang="en-US" smtClean="0">
              <a:solidFill>
                <a:srgbClr val="000000"/>
              </a:solidFill>
              <a:latin typeface="Calibri"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noTextEdit="1"/>
          </p:cNvSpPr>
          <p:nvPr>
            <p:ph type="sldImg"/>
          </p:nvPr>
        </p:nvSpPr>
        <p:spPr>
          <a:ln/>
        </p:spPr>
      </p:sp>
      <p:sp>
        <p:nvSpPr>
          <p:cNvPr id="648194"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8195" name="Slide Number Placeholder 3"/>
          <p:cNvSpPr>
            <a:spLocks noGrp="1"/>
          </p:cNvSpPr>
          <p:nvPr>
            <p:ph type="sldNum" sz="quarter" idx="5"/>
          </p:nvPr>
        </p:nvSpPr>
        <p:spPr>
          <a:noFill/>
        </p:spPr>
        <p:txBody>
          <a:bodyPr/>
          <a:lstStyle/>
          <a:p>
            <a:fld id="{A31F3B3D-DBDE-403D-8CC3-7CFAA8B68D7D}" type="slidenum">
              <a:rPr lang="en-US" smtClean="0">
                <a:solidFill>
                  <a:srgbClr val="000000"/>
                </a:solidFill>
                <a:latin typeface="Calibri" pitchFamily="34" charset="0"/>
              </a:rPr>
              <a:pPr/>
              <a:t>149</a:t>
            </a:fld>
            <a:endParaRPr lang="en-US" smtClean="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4B413264-0676-4807-BC78-2C857C461613}" type="slidenum">
              <a:rPr lang="en-US">
                <a:solidFill>
                  <a:srgbClr val="000000"/>
                </a:solidFill>
              </a:rPr>
              <a:pPr/>
              <a:t>15</a:t>
            </a:fld>
            <a:endParaRPr lang="en-US">
              <a:solidFill>
                <a:srgbClr val="000000"/>
              </a:solidFill>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Slide Image Placeholder 1"/>
          <p:cNvSpPr>
            <a:spLocks noGrp="1" noRot="1" noChangeAspect="1" noTextEdit="1"/>
          </p:cNvSpPr>
          <p:nvPr>
            <p:ph type="sldImg"/>
          </p:nvPr>
        </p:nvSpPr>
        <p:spPr>
          <a:ln/>
        </p:spPr>
      </p:sp>
      <p:sp>
        <p:nvSpPr>
          <p:cNvPr id="650242"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50243" name="Slide Number Placeholder 3"/>
          <p:cNvSpPr>
            <a:spLocks noGrp="1"/>
          </p:cNvSpPr>
          <p:nvPr>
            <p:ph type="sldNum" sz="quarter" idx="5"/>
          </p:nvPr>
        </p:nvSpPr>
        <p:spPr>
          <a:noFill/>
        </p:spPr>
        <p:txBody>
          <a:bodyPr/>
          <a:lstStyle/>
          <a:p>
            <a:fld id="{713B38D2-C59A-41B4-93B9-6089A70D77B7}" type="slidenum">
              <a:rPr lang="en-US" smtClean="0">
                <a:solidFill>
                  <a:srgbClr val="000000"/>
                </a:solidFill>
                <a:latin typeface="Calibri" pitchFamily="34" charset="0"/>
              </a:rPr>
              <a:pPr/>
              <a:t>150</a:t>
            </a:fld>
            <a:endParaRPr lang="en-US" smtClean="0">
              <a:solidFill>
                <a:srgbClr val="000000"/>
              </a:solidFill>
              <a:latin typeface="Calibri"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Slide Image Placeholder 1"/>
          <p:cNvSpPr>
            <a:spLocks noGrp="1" noRot="1" noChangeAspect="1" noTextEdit="1"/>
          </p:cNvSpPr>
          <p:nvPr>
            <p:ph type="sldImg"/>
          </p:nvPr>
        </p:nvSpPr>
        <p:spPr>
          <a:ln/>
        </p:spPr>
      </p:sp>
      <p:sp>
        <p:nvSpPr>
          <p:cNvPr id="652290"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52291" name="Slide Number Placeholder 3"/>
          <p:cNvSpPr>
            <a:spLocks noGrp="1"/>
          </p:cNvSpPr>
          <p:nvPr>
            <p:ph type="sldNum" sz="quarter" idx="5"/>
          </p:nvPr>
        </p:nvSpPr>
        <p:spPr>
          <a:noFill/>
        </p:spPr>
        <p:txBody>
          <a:bodyPr/>
          <a:lstStyle/>
          <a:p>
            <a:fld id="{2A999DDD-9735-46BF-BE99-D545D23C682B}" type="slidenum">
              <a:rPr lang="en-US" smtClean="0">
                <a:solidFill>
                  <a:srgbClr val="000000"/>
                </a:solidFill>
                <a:latin typeface="Calibri" pitchFamily="34" charset="0"/>
              </a:rPr>
              <a:pPr/>
              <a:t>151</a:t>
            </a:fld>
            <a:endParaRPr lang="en-US" smtClean="0">
              <a:solidFill>
                <a:srgbClr val="000000"/>
              </a:solidFill>
              <a:latin typeface="Calibri"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Slide Image Placeholder 1"/>
          <p:cNvSpPr>
            <a:spLocks noGrp="1" noRot="1" noChangeAspect="1" noTextEdit="1"/>
          </p:cNvSpPr>
          <p:nvPr>
            <p:ph type="sldImg"/>
          </p:nvPr>
        </p:nvSpPr>
        <p:spPr>
          <a:ln/>
        </p:spPr>
      </p:sp>
      <p:sp>
        <p:nvSpPr>
          <p:cNvPr id="656386" name="Notes Placeholder 2"/>
          <p:cNvSpPr>
            <a:spLocks noGrp="1"/>
          </p:cNvSpPr>
          <p:nvPr>
            <p:ph type="body" idx="1"/>
          </p:nvPr>
        </p:nvSpPr>
        <p:spPr>
          <a:noFill/>
          <a:ln/>
        </p:spPr>
        <p:txBody>
          <a:bodyPr/>
          <a:lstStyle/>
          <a:p>
            <a:r>
              <a:rPr lang="en-US" smtClean="0">
                <a:latin typeface="Arial" charset="0"/>
                <a:cs typeface="Arial" charset="0"/>
              </a:rPr>
              <a:t>Our original team agreement was to remove, or expire pages as a FIRST resort, so we looked at the traffic patterns and customer feedback to figure out what was happening.</a:t>
            </a:r>
          </a:p>
          <a:p>
            <a:r>
              <a:rPr lang="en-US" smtClean="0">
                <a:latin typeface="Arial" charset="0"/>
                <a:cs typeface="Arial" charset="0"/>
              </a:rPr>
              <a:t>In this example:</a:t>
            </a:r>
          </a:p>
          <a:p>
            <a:pPr lvl="1">
              <a:buFontTx/>
              <a:buChar char="•"/>
            </a:pPr>
            <a:r>
              <a:rPr lang="en-US" smtClean="0">
                <a:latin typeface="Arial" charset="0"/>
                <a:cs typeface="Arial" charset="0"/>
              </a:rPr>
              <a:t>Many customer comments for the “Removing conditional formatting” article indicated that they weren’t really looking just for removing conditional formatting, but really needed to figure out to use the feature—how to apply it, how to remove it (yes), and how to change conditional formatting once it was applied—most likely this is what led them to search for how to remove it.</a:t>
            </a:r>
          </a:p>
          <a:p>
            <a:pPr lvl="1">
              <a:buFontTx/>
              <a:buChar char="•"/>
            </a:pPr>
            <a:r>
              <a:rPr lang="en-US" smtClean="0">
                <a:latin typeface="Arial" charset="0"/>
                <a:cs typeface="Arial" charset="0"/>
              </a:rPr>
              <a:t>Sometimes customers look for one thing, but really need something else, or something more.</a:t>
            </a:r>
          </a:p>
          <a:p>
            <a:endParaRPr lang="en-US" smtClean="0">
              <a:latin typeface="Arial" charset="0"/>
              <a:cs typeface="Arial" charset="0"/>
            </a:endParaRPr>
          </a:p>
        </p:txBody>
      </p:sp>
      <p:sp>
        <p:nvSpPr>
          <p:cNvPr id="656387" name="Slide Number Placeholder 3"/>
          <p:cNvSpPr>
            <a:spLocks noGrp="1"/>
          </p:cNvSpPr>
          <p:nvPr>
            <p:ph type="sldNum" sz="quarter" idx="5"/>
          </p:nvPr>
        </p:nvSpPr>
        <p:spPr>
          <a:noFill/>
        </p:spPr>
        <p:txBody>
          <a:bodyPr/>
          <a:lstStyle/>
          <a:p>
            <a:fld id="{68AE4F42-0B6D-4B53-9259-58206F77D756}" type="slidenum">
              <a:rPr lang="en-US" smtClean="0">
                <a:solidFill>
                  <a:srgbClr val="000000"/>
                </a:solidFill>
                <a:latin typeface="Calibri" pitchFamily="34" charset="0"/>
              </a:rPr>
              <a:pPr/>
              <a:t>152</a:t>
            </a:fld>
            <a:endParaRPr lang="en-US" smtClean="0">
              <a:solidFill>
                <a:srgbClr val="000000"/>
              </a:solidFill>
              <a:latin typeface="Calibri"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Slide Image Placeholder 1"/>
          <p:cNvSpPr>
            <a:spLocks noGrp="1" noRot="1" noChangeAspect="1" noTextEdit="1"/>
          </p:cNvSpPr>
          <p:nvPr>
            <p:ph type="sldImg"/>
          </p:nvPr>
        </p:nvSpPr>
        <p:spPr>
          <a:ln/>
        </p:spPr>
      </p:sp>
      <p:sp>
        <p:nvSpPr>
          <p:cNvPr id="658434" name="Notes Placeholder 2"/>
          <p:cNvSpPr>
            <a:spLocks noGrp="1"/>
          </p:cNvSpPr>
          <p:nvPr>
            <p:ph type="body" idx="1"/>
          </p:nvPr>
        </p:nvSpPr>
        <p:spPr>
          <a:noFill/>
          <a:ln/>
        </p:spPr>
        <p:txBody>
          <a:bodyPr/>
          <a:lstStyle/>
          <a:p>
            <a:r>
              <a:rPr lang="en-US" smtClean="0">
                <a:latin typeface="Arial" charset="0"/>
                <a:cs typeface="Arial" charset="0"/>
              </a:rPr>
              <a:t>Talking points:</a:t>
            </a:r>
          </a:p>
          <a:p>
            <a:pPr lvl="1">
              <a:buFontTx/>
              <a:buChar char="•"/>
            </a:pPr>
            <a:r>
              <a:rPr lang="en-US" smtClean="0">
                <a:latin typeface="Arial" charset="0"/>
                <a:cs typeface="Arial" charset="0"/>
              </a:rPr>
              <a:t>The “Removing conditional formatting” article was attracting a lot of attention from customers who needed more than just the removal procedure—they really needed to understand how to get the conditional formatting feature to work for them.</a:t>
            </a:r>
          </a:p>
          <a:p>
            <a:pPr lvl="1">
              <a:buFontTx/>
              <a:buChar char="•"/>
            </a:pPr>
            <a:r>
              <a:rPr lang="en-US" smtClean="0">
                <a:latin typeface="Arial" charset="0"/>
                <a:cs typeface="Arial" charset="0"/>
              </a:rPr>
              <a:t>The “Format text in a variety of ways based on conditions” article had that comprehensive help they needed—it also provided the context for the removal procedure.</a:t>
            </a:r>
          </a:p>
        </p:txBody>
      </p:sp>
      <p:sp>
        <p:nvSpPr>
          <p:cNvPr id="658435" name="Slide Number Placeholder 3"/>
          <p:cNvSpPr>
            <a:spLocks noGrp="1"/>
          </p:cNvSpPr>
          <p:nvPr>
            <p:ph type="sldNum" sz="quarter" idx="5"/>
          </p:nvPr>
        </p:nvSpPr>
        <p:spPr>
          <a:noFill/>
        </p:spPr>
        <p:txBody>
          <a:bodyPr/>
          <a:lstStyle/>
          <a:p>
            <a:fld id="{5E402BEF-FAD1-4A80-AC56-1D62F8FBEB26}" type="slidenum">
              <a:rPr lang="en-US" smtClean="0">
                <a:solidFill>
                  <a:srgbClr val="000000"/>
                </a:solidFill>
                <a:latin typeface="Calibri" pitchFamily="34" charset="0"/>
              </a:rPr>
              <a:pPr/>
              <a:t>153</a:t>
            </a:fld>
            <a:endParaRPr lang="en-US" smtClean="0">
              <a:solidFill>
                <a:srgbClr val="000000"/>
              </a:solidFill>
              <a:latin typeface="Calibri"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Slide Image Placeholder 1"/>
          <p:cNvSpPr>
            <a:spLocks noGrp="1" noRot="1" noChangeAspect="1" noTextEdit="1"/>
          </p:cNvSpPr>
          <p:nvPr>
            <p:ph type="sldImg"/>
          </p:nvPr>
        </p:nvSpPr>
        <p:spPr>
          <a:ln/>
        </p:spPr>
      </p:sp>
      <p:sp>
        <p:nvSpPr>
          <p:cNvPr id="660482" name="Notes Placeholder 2"/>
          <p:cNvSpPr>
            <a:spLocks noGrp="1"/>
          </p:cNvSpPr>
          <p:nvPr>
            <p:ph type="body" idx="1"/>
          </p:nvPr>
        </p:nvSpPr>
        <p:spPr>
          <a:noFill/>
          <a:ln/>
        </p:spPr>
        <p:txBody>
          <a:bodyPr/>
          <a:lstStyle/>
          <a:p>
            <a:r>
              <a:rPr lang="en-US" smtClean="0">
                <a:latin typeface="Arial" charset="0"/>
                <a:cs typeface="Arial" charset="0"/>
              </a:rPr>
              <a:t>Another strategy we used was removing links to pages—this includes See Also links and inline links from one page to another. For example…</a:t>
            </a:r>
          </a:p>
        </p:txBody>
      </p:sp>
      <p:sp>
        <p:nvSpPr>
          <p:cNvPr id="660483" name="Slide Number Placeholder 3"/>
          <p:cNvSpPr>
            <a:spLocks noGrp="1"/>
          </p:cNvSpPr>
          <p:nvPr>
            <p:ph type="sldNum" sz="quarter" idx="5"/>
          </p:nvPr>
        </p:nvSpPr>
        <p:spPr>
          <a:noFill/>
        </p:spPr>
        <p:txBody>
          <a:bodyPr/>
          <a:lstStyle/>
          <a:p>
            <a:fld id="{0D9D755A-0742-4FF1-839C-36691DBCD319}" type="slidenum">
              <a:rPr lang="en-US" smtClean="0">
                <a:solidFill>
                  <a:srgbClr val="000000"/>
                </a:solidFill>
                <a:latin typeface="Calibri" pitchFamily="34" charset="0"/>
              </a:rPr>
              <a:pPr/>
              <a:t>154</a:t>
            </a:fld>
            <a:endParaRPr lang="en-US" smtClean="0">
              <a:solidFill>
                <a:srgbClr val="000000"/>
              </a:solidFill>
              <a:latin typeface="Calibri"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Slide Image Placeholder 1"/>
          <p:cNvSpPr>
            <a:spLocks noGrp="1" noRot="1" noChangeAspect="1" noTextEdit="1"/>
          </p:cNvSpPr>
          <p:nvPr>
            <p:ph type="sldImg"/>
          </p:nvPr>
        </p:nvSpPr>
        <p:spPr>
          <a:ln/>
        </p:spPr>
      </p:sp>
      <p:sp>
        <p:nvSpPr>
          <p:cNvPr id="662530"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62531" name="Slide Number Placeholder 3"/>
          <p:cNvSpPr>
            <a:spLocks noGrp="1"/>
          </p:cNvSpPr>
          <p:nvPr>
            <p:ph type="sldNum" sz="quarter" idx="5"/>
          </p:nvPr>
        </p:nvSpPr>
        <p:spPr>
          <a:noFill/>
        </p:spPr>
        <p:txBody>
          <a:bodyPr/>
          <a:lstStyle/>
          <a:p>
            <a:fld id="{4031B509-56A0-4E3D-87AB-F458FD595789}" type="slidenum">
              <a:rPr lang="en-US" smtClean="0">
                <a:solidFill>
                  <a:srgbClr val="000000"/>
                </a:solidFill>
                <a:latin typeface="Calibri" pitchFamily="34" charset="0"/>
              </a:rPr>
              <a:pPr/>
              <a:t>155</a:t>
            </a:fld>
            <a:endParaRPr lang="en-US" smtClean="0">
              <a:solidFill>
                <a:srgbClr val="000000"/>
              </a:solidFill>
              <a:latin typeface="Calibri"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Slide Image Placeholder 1"/>
          <p:cNvSpPr>
            <a:spLocks noGrp="1" noRot="1" noChangeAspect="1" noTextEdit="1"/>
          </p:cNvSpPr>
          <p:nvPr>
            <p:ph type="sldImg"/>
          </p:nvPr>
        </p:nvSpPr>
        <p:spPr>
          <a:ln/>
        </p:spPr>
      </p:sp>
      <p:sp>
        <p:nvSpPr>
          <p:cNvPr id="664578" name="Notes Placeholder 2"/>
          <p:cNvSpPr>
            <a:spLocks noGrp="1"/>
          </p:cNvSpPr>
          <p:nvPr>
            <p:ph type="body" idx="1"/>
          </p:nvPr>
        </p:nvSpPr>
        <p:spPr>
          <a:noFill/>
          <a:ln/>
        </p:spPr>
        <p:txBody>
          <a:bodyPr/>
          <a:lstStyle/>
          <a:p>
            <a:r>
              <a:rPr lang="en-US" smtClean="0">
                <a:latin typeface="Arial" charset="0"/>
                <a:cs typeface="Arial" charset="0"/>
              </a:rPr>
              <a:t>The Excel Function Reference was notorious for generating dissatisfaction—we couldn’t remove these pages because they are mapped to the UI. We started looking at customer feedback and realized that the wrong customers were finding these topics. For example…</a:t>
            </a:r>
          </a:p>
        </p:txBody>
      </p:sp>
      <p:sp>
        <p:nvSpPr>
          <p:cNvPr id="664579" name="Slide Number Placeholder 3"/>
          <p:cNvSpPr>
            <a:spLocks noGrp="1"/>
          </p:cNvSpPr>
          <p:nvPr>
            <p:ph type="sldNum" sz="quarter" idx="5"/>
          </p:nvPr>
        </p:nvSpPr>
        <p:spPr>
          <a:noFill/>
        </p:spPr>
        <p:txBody>
          <a:bodyPr/>
          <a:lstStyle/>
          <a:p>
            <a:fld id="{1E8E5A05-13F1-43B6-B555-0E21854750F8}" type="slidenum">
              <a:rPr lang="en-US" smtClean="0">
                <a:solidFill>
                  <a:srgbClr val="000000"/>
                </a:solidFill>
                <a:latin typeface="Calibri" pitchFamily="34" charset="0"/>
              </a:rPr>
              <a:pPr/>
              <a:t>156</a:t>
            </a:fld>
            <a:endParaRPr lang="en-US" smtClean="0">
              <a:solidFill>
                <a:srgbClr val="000000"/>
              </a:solidFill>
              <a:latin typeface="Calibri"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Slide Image Placeholder 1"/>
          <p:cNvSpPr>
            <a:spLocks noGrp="1" noRot="1" noChangeAspect="1" noTextEdit="1"/>
          </p:cNvSpPr>
          <p:nvPr>
            <p:ph type="sldImg"/>
          </p:nvPr>
        </p:nvSpPr>
        <p:spPr>
          <a:ln/>
        </p:spPr>
      </p:sp>
      <p:sp>
        <p:nvSpPr>
          <p:cNvPr id="674818" name="Notes Placeholder 2"/>
          <p:cNvSpPr>
            <a:spLocks noGrp="1"/>
          </p:cNvSpPr>
          <p:nvPr>
            <p:ph type="body" idx="1"/>
          </p:nvPr>
        </p:nvSpPr>
        <p:spPr>
          <a:noFill/>
          <a:ln/>
        </p:spPr>
        <p:txBody>
          <a:bodyPr/>
          <a:lstStyle/>
          <a:p>
            <a:r>
              <a:rPr lang="en-US" smtClean="0">
                <a:latin typeface="Arial" charset="0"/>
                <a:cs typeface="Arial" charset="0"/>
              </a:rPr>
              <a:t>Non-search entries include the help button in the application, links between topics within the function reference, and links from specific topics—these specific topics provide the context necessary for customers to successfully use the reference content.</a:t>
            </a:r>
          </a:p>
        </p:txBody>
      </p:sp>
      <p:sp>
        <p:nvSpPr>
          <p:cNvPr id="674819" name="Slide Number Placeholder 3"/>
          <p:cNvSpPr>
            <a:spLocks noGrp="1"/>
          </p:cNvSpPr>
          <p:nvPr>
            <p:ph type="sldNum" sz="quarter" idx="5"/>
          </p:nvPr>
        </p:nvSpPr>
        <p:spPr>
          <a:noFill/>
        </p:spPr>
        <p:txBody>
          <a:bodyPr/>
          <a:lstStyle/>
          <a:p>
            <a:fld id="{2A39AE41-A4E0-4115-A88B-CE74EB976985}" type="slidenum">
              <a:rPr lang="en-US" smtClean="0">
                <a:solidFill>
                  <a:srgbClr val="000000"/>
                </a:solidFill>
                <a:latin typeface="Calibri" pitchFamily="34" charset="0"/>
              </a:rPr>
              <a:pPr/>
              <a:t>157</a:t>
            </a:fld>
            <a:endParaRPr lang="en-US" smtClean="0">
              <a:solidFill>
                <a:srgbClr val="000000"/>
              </a:solidFill>
              <a:latin typeface="Calibri"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Slide Image Placeholder 1"/>
          <p:cNvSpPr>
            <a:spLocks noGrp="1" noRot="1" noChangeAspect="1" noTextEdit="1"/>
          </p:cNvSpPr>
          <p:nvPr>
            <p:ph type="sldImg"/>
          </p:nvPr>
        </p:nvSpPr>
        <p:spPr>
          <a:ln/>
        </p:spPr>
      </p:sp>
      <p:sp>
        <p:nvSpPr>
          <p:cNvPr id="678914"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78915" name="Slide Number Placeholder 3"/>
          <p:cNvSpPr>
            <a:spLocks noGrp="1"/>
          </p:cNvSpPr>
          <p:nvPr>
            <p:ph type="sldNum" sz="quarter" idx="5"/>
          </p:nvPr>
        </p:nvSpPr>
        <p:spPr>
          <a:noFill/>
        </p:spPr>
        <p:txBody>
          <a:bodyPr/>
          <a:lstStyle/>
          <a:p>
            <a:fld id="{550718E5-B4DC-4D24-9710-8C82337C7147}" type="slidenum">
              <a:rPr lang="en-US" smtClean="0">
                <a:solidFill>
                  <a:srgbClr val="000000"/>
                </a:solidFill>
                <a:latin typeface="Calibri" pitchFamily="34" charset="0"/>
              </a:rPr>
              <a:pPr/>
              <a:t>158</a:t>
            </a:fld>
            <a:endParaRPr lang="en-US" smtClean="0">
              <a:solidFill>
                <a:srgbClr val="000000"/>
              </a:solidFill>
              <a:latin typeface="Calibri"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159</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8501F9A7-FD55-4A94-8FF3-9D680142E049}" type="slidenum">
              <a:rPr lang="en-US">
                <a:solidFill>
                  <a:srgbClr val="000000"/>
                </a:solidFill>
              </a:rPr>
              <a:pPr/>
              <a:t>16</a:t>
            </a:fld>
            <a:endParaRPr lang="en-US">
              <a:solidFill>
                <a:srgbClr val="000000"/>
              </a:solidFill>
            </a:endParaRPr>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7"/>
          <p:cNvSpPr>
            <a:spLocks noGrp="1" noChangeArrowheads="1"/>
          </p:cNvSpPr>
          <p:nvPr>
            <p:ph type="sldNum" sz="quarter" idx="5"/>
          </p:nvPr>
        </p:nvSpPr>
        <p:spPr>
          <a:noFill/>
        </p:spPr>
        <p:txBody>
          <a:bodyPr/>
          <a:lstStyle/>
          <a:p>
            <a:fld id="{6355C0A3-9AED-428E-A01B-ECC5340B9409}" type="slidenum">
              <a:rPr lang="en-US" smtClean="0">
                <a:solidFill>
                  <a:prstClr val="black"/>
                </a:solidFill>
              </a:rPr>
              <a:pPr/>
              <a:t>160</a:t>
            </a:fld>
            <a:endParaRPr lang="en-US" smtClean="0">
              <a:solidFill>
                <a:prstClr val="black"/>
              </a:solidFill>
            </a:endParaRPr>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a:spLocks noGrp="1" noChangeArrowheads="1"/>
          </p:cNvSpPr>
          <p:nvPr>
            <p:ph type="sldNum" sz="quarter" idx="5"/>
          </p:nvPr>
        </p:nvSpPr>
        <p:spPr>
          <a:noFill/>
        </p:spPr>
        <p:txBody>
          <a:bodyPr/>
          <a:lstStyle/>
          <a:p>
            <a:fld id="{6F7BEE53-FD50-4445-9721-4DB63CE83C50}" type="slidenum">
              <a:rPr lang="en-US" smtClean="0">
                <a:solidFill>
                  <a:prstClr val="black"/>
                </a:solidFill>
              </a:rPr>
              <a:pPr/>
              <a:t>161</a:t>
            </a:fld>
            <a:endParaRPr lang="en-US" smtClean="0">
              <a:solidFill>
                <a:prstClr val="black"/>
              </a:solidFill>
            </a:endParaRPr>
          </a:p>
        </p:txBody>
      </p:sp>
      <p:sp>
        <p:nvSpPr>
          <p:cNvPr id="920578" name="Rectangle 2"/>
          <p:cNvSpPr>
            <a:spLocks noGrp="1" noRot="1" noChangeAspect="1" noChangeArrowheads="1" noTextEdit="1"/>
          </p:cNvSpPr>
          <p:nvPr>
            <p:ph type="sldImg"/>
          </p:nvPr>
        </p:nvSpPr>
        <p:spPr>
          <a:ln/>
        </p:spPr>
      </p:sp>
      <p:sp>
        <p:nvSpPr>
          <p:cNvPr id="920579"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37730A89-94EF-4D8F-B2A1-A867D42CA30B}" type="slidenum">
              <a:rPr lang="en-US">
                <a:solidFill>
                  <a:srgbClr val="000000"/>
                </a:solidFill>
              </a:rPr>
              <a:pPr/>
              <a:t>17</a:t>
            </a:fld>
            <a:endParaRPr lang="en-US">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37730A89-94EF-4D8F-B2A1-A867D42CA30B}" type="slidenum">
              <a:rPr lang="en-US">
                <a:solidFill>
                  <a:srgbClr val="000000"/>
                </a:solidFill>
              </a:rPr>
              <a:pPr/>
              <a:t>18</a:t>
            </a:fld>
            <a:endParaRPr lang="en-US">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4294967295"/>
          </p:nvPr>
        </p:nvSpPr>
        <p:spPr bwMode="auto">
          <a:xfrm>
            <a:off x="3884916" y="8684458"/>
            <a:ext cx="2971479" cy="458079"/>
          </a:xfrm>
          <a:prstGeom prst="rect">
            <a:avLst/>
          </a:prstGeom>
          <a:noFill/>
          <a:ln>
            <a:miter lim="800000"/>
            <a:headEnd/>
            <a:tailEnd/>
          </a:ln>
        </p:spPr>
        <p:txBody>
          <a:bodyPr lIns="90315" tIns="45158" rIns="90315" bIns="45158"/>
          <a:lstStyle/>
          <a:p>
            <a:fld id="{368AF7A5-5C23-4E4A-8FDB-2D9AC7D3FDDD}" type="slidenum">
              <a:rPr lang="en-US">
                <a:solidFill>
                  <a:srgbClr val="000000"/>
                </a:solidFill>
              </a:rPr>
              <a:pPr/>
              <a:t>19</a:t>
            </a:fld>
            <a:endParaRPr lang="en-US">
              <a:solidFill>
                <a:srgbClr val="000000"/>
              </a:solidFill>
            </a:endParaRPr>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r>
              <a:rPr lang="en-IE" sz="1200" kern="1200" dirty="0" smtClean="0">
                <a:solidFill>
                  <a:schemeClr val="tx1"/>
                </a:solidFill>
                <a:latin typeface="Arial" charset="0"/>
                <a:ea typeface="+mn-ea"/>
                <a:cs typeface="Arial" charset="0"/>
              </a:rPr>
              <a:t>Actual Test Results:</a:t>
            </a:r>
            <a:r>
              <a:rPr lang="en-IE" sz="1100" dirty="0" smtClean="0"/>
              <a:t> Version A’s ‘Free Town’ offer paired with an image of the virtual town got 40.1% more consumers to fill out and submit a non-required registration form after they installed the game they’d purchased offline.</a:t>
            </a:r>
          </a:p>
          <a:p>
            <a:r>
              <a:rPr lang="en-IE" sz="1100" dirty="0" err="1" smtClean="0">
                <a:hlinkClick r:id="rId3"/>
              </a:rPr>
              <a:t>WiderFunnel</a:t>
            </a:r>
            <a:r>
              <a:rPr lang="en-IE" sz="1100" dirty="0" smtClean="0">
                <a:hlinkClick r:id="rId3"/>
              </a:rPr>
              <a:t> Marketing Optimization</a:t>
            </a:r>
            <a:r>
              <a:rPr lang="en-IE" sz="1100" dirty="0" smtClean="0"/>
              <a:t>, a conversion optimization firm, used Google Website Optimizer to conduct the A/B test on </a:t>
            </a:r>
            <a:r>
              <a:rPr lang="en-IE" sz="1100" dirty="0" smtClean="0">
                <a:hlinkClick r:id="rId4"/>
              </a:rPr>
              <a:t>The Sims 3</a:t>
            </a:r>
            <a:r>
              <a:rPr lang="en-IE" sz="1100" dirty="0" smtClean="0"/>
              <a:t> game launcher page. All versions were designed to fit a screen at 600×800 resolution so that no buttons appeared below the fold. The test ran until it hit 99.9% conclusiveness.</a:t>
            </a:r>
          </a:p>
          <a:p>
            <a:r>
              <a:rPr lang="en-IE" sz="1100" dirty="0" smtClean="0"/>
              <a:t>Both pages had identical buttons and </a:t>
            </a:r>
            <a:r>
              <a:rPr lang="en-IE" sz="1100" dirty="0" err="1" smtClean="0"/>
              <a:t>nav</a:t>
            </a:r>
            <a:r>
              <a:rPr lang="en-IE" sz="1100" dirty="0" smtClean="0"/>
              <a:t> bars. The benefits for both offers were also identical, but the copy describing them differed. Version A’s headline emphasized the ‘Free Town’ offer whereas Version B’s headline emphasized the ‘Free Game Content’ offer. Images matched the narrative of the copy.</a:t>
            </a:r>
          </a:p>
          <a:p>
            <a:r>
              <a:rPr lang="en-IE" sz="1100" dirty="0" smtClean="0"/>
              <a:t>Gamers obviously valued the town over game content, like furniture and clothing. And with 12.2 million </a:t>
            </a:r>
            <a:r>
              <a:rPr lang="en-IE" sz="1100" dirty="0" err="1" smtClean="0"/>
              <a:t>uniques</a:t>
            </a:r>
            <a:r>
              <a:rPr lang="en-IE" sz="1100" dirty="0" smtClean="0"/>
              <a:t> per month, a 40.1% lift amounts to thousands of new registrants. Does your product or offering have multiple benefits? If so, do you know which is most appealing to prospects? It’s worth testing to find out.</a:t>
            </a:r>
            <a:endParaRPr lang="en-IE" sz="1100" smtClean="0"/>
          </a:p>
          <a:p>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20</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21</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p:spPr>
        <p:txBody>
          <a:bodyPr/>
          <a:lstStyle/>
          <a:p>
            <a:fld id="{DDCA75DF-5E46-42AE-B725-BCF25584B326}" type="slidenum">
              <a:rPr lang="en-US" smtClean="0">
                <a:solidFill>
                  <a:srgbClr val="000000"/>
                </a:solidFill>
                <a:latin typeface="Arial" charset="0"/>
                <a:cs typeface="Arial" charset="0"/>
              </a:rPr>
              <a:pPr/>
              <a:t>22</a:t>
            </a:fld>
            <a:endParaRPr lang="en-US" smtClean="0">
              <a:solidFill>
                <a:srgbClr val="000000"/>
              </a:solidFill>
              <a:latin typeface="Arial" charset="0"/>
              <a:cs typeface="Arial"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eaLnBrk="1" hangingPunct="1"/>
            <a:endParaRPr lang="en-CA"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p:spPr>
        <p:txBody>
          <a:bodyPr/>
          <a:lstStyle/>
          <a:p>
            <a:fld id="{DDCA75DF-5E46-42AE-B725-BCF25584B326}" type="slidenum">
              <a:rPr lang="en-US" smtClean="0">
                <a:solidFill>
                  <a:srgbClr val="000000"/>
                </a:solidFill>
                <a:latin typeface="Arial" charset="0"/>
                <a:cs typeface="Arial" charset="0"/>
              </a:rPr>
              <a:pPr/>
              <a:t>23</a:t>
            </a:fld>
            <a:endParaRPr lang="en-US" smtClean="0">
              <a:solidFill>
                <a:srgbClr val="000000"/>
              </a:solidFill>
              <a:latin typeface="Arial" charset="0"/>
              <a:cs typeface="Arial"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eaLnBrk="1" hangingPunct="1"/>
            <a:endParaRPr lang="en-CA"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p:spPr>
        <p:txBody>
          <a:bodyPr/>
          <a:lstStyle/>
          <a:p>
            <a:fld id="{DDCA75DF-5E46-42AE-B725-BCF25584B326}" type="slidenum">
              <a:rPr lang="en-US" smtClean="0">
                <a:solidFill>
                  <a:srgbClr val="000000"/>
                </a:solidFill>
                <a:latin typeface="Arial" charset="0"/>
                <a:cs typeface="Arial" charset="0"/>
              </a:rPr>
              <a:pPr/>
              <a:t>24</a:t>
            </a:fld>
            <a:endParaRPr lang="en-US" smtClean="0">
              <a:solidFill>
                <a:srgbClr val="000000"/>
              </a:solidFill>
              <a:latin typeface="Arial" charset="0"/>
              <a:cs typeface="Arial"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eaLnBrk="1" hangingPunct="1"/>
            <a:endParaRPr lang="en-CA"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4294967295"/>
          </p:nvPr>
        </p:nvSpPr>
        <p:spPr bwMode="auto">
          <a:xfrm>
            <a:off x="3884916" y="8685922"/>
            <a:ext cx="2971479" cy="456615"/>
          </a:xfrm>
          <a:prstGeom prst="rect">
            <a:avLst/>
          </a:prstGeom>
          <a:noFill/>
          <a:ln>
            <a:miter lim="800000"/>
            <a:headEnd/>
            <a:tailEnd/>
          </a:ln>
        </p:spPr>
        <p:txBody>
          <a:bodyPr/>
          <a:lstStyle/>
          <a:p>
            <a:fld id="{027A64AB-CF9B-4A60-89A1-FA96586F3953}" type="slidenum">
              <a:rPr lang="en-US">
                <a:solidFill>
                  <a:srgbClr val="000000"/>
                </a:solidFill>
              </a:rPr>
              <a:pPr/>
              <a:t>25</a:t>
            </a:fld>
            <a:endParaRPr lang="en-US">
              <a:solidFill>
                <a:srgbClr val="000000"/>
              </a:solidFill>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xfrm>
            <a:off x="915042" y="4343693"/>
            <a:ext cx="5027916" cy="4113922"/>
          </a:xfrm>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4294967295"/>
          </p:nvPr>
        </p:nvSpPr>
        <p:spPr bwMode="auto">
          <a:xfrm>
            <a:off x="3884916" y="8685922"/>
            <a:ext cx="2971479" cy="456615"/>
          </a:xfrm>
          <a:prstGeom prst="rect">
            <a:avLst/>
          </a:prstGeom>
          <a:noFill/>
          <a:ln>
            <a:miter lim="800000"/>
            <a:headEnd/>
            <a:tailEnd/>
          </a:ln>
        </p:spPr>
        <p:txBody>
          <a:bodyPr/>
          <a:lstStyle/>
          <a:p>
            <a:fld id="{DCF88163-04E0-4CD7-A013-520A0EF471B2}" type="slidenum">
              <a:rPr lang="en-US">
                <a:solidFill>
                  <a:srgbClr val="000000"/>
                </a:solidFill>
              </a:rPr>
              <a:pPr/>
              <a:t>26</a:t>
            </a:fld>
            <a:endParaRPr lang="en-US">
              <a:solidFill>
                <a:srgbClr val="000000"/>
              </a:solidFill>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xfrm>
            <a:off x="915042" y="4343693"/>
            <a:ext cx="5027916" cy="4113922"/>
          </a:xfrm>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4294967295"/>
          </p:nvPr>
        </p:nvSpPr>
        <p:spPr bwMode="auto">
          <a:xfrm>
            <a:off x="3884916" y="8685922"/>
            <a:ext cx="2971479" cy="456615"/>
          </a:xfrm>
          <a:prstGeom prst="rect">
            <a:avLst/>
          </a:prstGeom>
          <a:noFill/>
          <a:ln>
            <a:miter lim="800000"/>
            <a:headEnd/>
            <a:tailEnd/>
          </a:ln>
        </p:spPr>
        <p:txBody>
          <a:bodyPr/>
          <a:lstStyle/>
          <a:p>
            <a:fld id="{1BE7D940-D49A-4BB3-A0BC-1ED50AE648BB}" type="slidenum">
              <a:rPr lang="en-US">
                <a:solidFill>
                  <a:srgbClr val="000000"/>
                </a:solidFill>
              </a:rPr>
              <a:pPr/>
              <a:t>27</a:t>
            </a:fld>
            <a:endParaRPr lang="en-US">
              <a:solidFill>
                <a:srgbClr val="000000"/>
              </a:solidFill>
            </a:endParaRPr>
          </a:p>
        </p:txBody>
      </p:sp>
      <p:sp>
        <p:nvSpPr>
          <p:cNvPr id="654339" name="Rectangle 2"/>
          <p:cNvSpPr>
            <a:spLocks noGrp="1" noRot="1" noChangeAspect="1" noChangeArrowheads="1" noTextEdit="1"/>
          </p:cNvSpPr>
          <p:nvPr>
            <p:ph type="sldImg"/>
          </p:nvPr>
        </p:nvSpPr>
        <p:spPr>
          <a:ln/>
        </p:spPr>
      </p:sp>
      <p:sp>
        <p:nvSpPr>
          <p:cNvPr id="654340" name="Rectangle 3"/>
          <p:cNvSpPr>
            <a:spLocks noGrp="1" noChangeArrowheads="1"/>
          </p:cNvSpPr>
          <p:nvPr>
            <p:ph type="body" idx="1"/>
          </p:nvPr>
        </p:nvSpPr>
        <p:spPr>
          <a:xfrm>
            <a:off x="915042" y="4343693"/>
            <a:ext cx="5027916" cy="4113922"/>
          </a:xfrm>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4294967295"/>
          </p:nvPr>
        </p:nvSpPr>
        <p:spPr bwMode="auto">
          <a:xfrm>
            <a:off x="3884916" y="8685922"/>
            <a:ext cx="2971479" cy="456615"/>
          </a:xfrm>
          <a:prstGeom prst="rect">
            <a:avLst/>
          </a:prstGeom>
          <a:noFill/>
          <a:ln>
            <a:miter lim="800000"/>
            <a:headEnd/>
            <a:tailEnd/>
          </a:ln>
        </p:spPr>
        <p:txBody>
          <a:bodyPr/>
          <a:lstStyle/>
          <a:p>
            <a:fld id="{A18F4F95-521D-4D88-BC77-2FD7735663D3}" type="slidenum">
              <a:rPr lang="en-US">
                <a:solidFill>
                  <a:srgbClr val="000000"/>
                </a:solidFill>
              </a:rPr>
              <a:pPr/>
              <a:t>28</a:t>
            </a:fld>
            <a:endParaRPr lang="en-US">
              <a:solidFill>
                <a:srgbClr val="000000"/>
              </a:solidFill>
            </a:endParaRPr>
          </a:p>
        </p:txBody>
      </p:sp>
      <p:sp>
        <p:nvSpPr>
          <p:cNvPr id="655363" name="Rectangle 2"/>
          <p:cNvSpPr>
            <a:spLocks noGrp="1" noRot="1" noChangeAspect="1" noChangeArrowheads="1" noTextEdit="1"/>
          </p:cNvSpPr>
          <p:nvPr>
            <p:ph type="sldImg"/>
          </p:nvPr>
        </p:nvSpPr>
        <p:spPr>
          <a:ln/>
        </p:spPr>
      </p:sp>
      <p:sp>
        <p:nvSpPr>
          <p:cNvPr id="655364" name="Rectangle 3"/>
          <p:cNvSpPr>
            <a:spLocks noGrp="1" noChangeArrowheads="1"/>
          </p:cNvSpPr>
          <p:nvPr>
            <p:ph type="body" idx="1"/>
          </p:nvPr>
        </p:nvSpPr>
        <p:spPr>
          <a:xfrm>
            <a:off x="915042" y="4343693"/>
            <a:ext cx="5027916" cy="4113922"/>
          </a:xfrm>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4294967295"/>
          </p:nvPr>
        </p:nvSpPr>
        <p:spPr bwMode="auto">
          <a:xfrm>
            <a:off x="3884916" y="8685922"/>
            <a:ext cx="2971479" cy="456615"/>
          </a:xfrm>
          <a:prstGeom prst="rect">
            <a:avLst/>
          </a:prstGeom>
          <a:noFill/>
          <a:ln>
            <a:miter lim="800000"/>
            <a:headEnd/>
            <a:tailEnd/>
          </a:ln>
        </p:spPr>
        <p:txBody>
          <a:bodyPr/>
          <a:lstStyle/>
          <a:p>
            <a:fld id="{B0894A25-FCE6-46F7-A22A-10B8ADF6CC12}" type="slidenum">
              <a:rPr lang="en-US">
                <a:solidFill>
                  <a:srgbClr val="000000"/>
                </a:solidFill>
              </a:rPr>
              <a:pPr/>
              <a:t>29</a:t>
            </a:fld>
            <a:endParaRPr lang="en-US">
              <a:solidFill>
                <a:srgbClr val="000000"/>
              </a:solidFill>
            </a:endParaRPr>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xfrm>
            <a:off x="915042" y="4343693"/>
            <a:ext cx="5027916" cy="4113922"/>
          </a:xfrm>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r>
              <a:rPr lang="en-IE" sz="1200" kern="1200" dirty="0" smtClean="0">
                <a:solidFill>
                  <a:schemeClr val="tx1"/>
                </a:solidFill>
                <a:latin typeface="Arial" charset="0"/>
                <a:ea typeface="+mn-ea"/>
                <a:cs typeface="Arial" charset="0"/>
              </a:rPr>
              <a:t>Actual Test Results:</a:t>
            </a:r>
            <a:r>
              <a:rPr lang="en-IE" sz="1100" dirty="0" smtClean="0"/>
              <a:t> Version A’s ‘Free Town’ offer paired with an image of the virtual town got 40.1% more consumers to fill out and submit a non-required registration form after they installed the game they’d purchased offline.</a:t>
            </a:r>
          </a:p>
          <a:p>
            <a:r>
              <a:rPr lang="en-IE" sz="1100" dirty="0" err="1" smtClean="0">
                <a:hlinkClick r:id="rId3"/>
              </a:rPr>
              <a:t>WiderFunnel</a:t>
            </a:r>
            <a:r>
              <a:rPr lang="en-IE" sz="1100" dirty="0" smtClean="0">
                <a:hlinkClick r:id="rId3"/>
              </a:rPr>
              <a:t> Marketing Optimization</a:t>
            </a:r>
            <a:r>
              <a:rPr lang="en-IE" sz="1100" dirty="0" smtClean="0"/>
              <a:t>, a conversion optimization firm, used Google Website Optimizer to conduct the A/B test on </a:t>
            </a:r>
            <a:r>
              <a:rPr lang="en-IE" sz="1100" dirty="0" smtClean="0">
                <a:hlinkClick r:id="rId4"/>
              </a:rPr>
              <a:t>The Sims 3</a:t>
            </a:r>
            <a:r>
              <a:rPr lang="en-IE" sz="1100" dirty="0" smtClean="0"/>
              <a:t> game launcher page. All versions were designed to fit a screen at 600×800 resolution so that no buttons appeared below the fold. The test ran until it hit 99.9% conclusiveness.</a:t>
            </a:r>
          </a:p>
          <a:p>
            <a:r>
              <a:rPr lang="en-IE" sz="1100" dirty="0" smtClean="0"/>
              <a:t>Both pages had identical buttons and </a:t>
            </a:r>
            <a:r>
              <a:rPr lang="en-IE" sz="1100" dirty="0" err="1" smtClean="0"/>
              <a:t>nav</a:t>
            </a:r>
            <a:r>
              <a:rPr lang="en-IE" sz="1100" dirty="0" smtClean="0"/>
              <a:t> bars. The benefits for both offers were also identical, but the copy describing them differed. Version A’s headline emphasized the ‘Free Town’ offer whereas Version B’s headline emphasized the ‘Free Game Content’ offer. Images matched the narrative of the copy.</a:t>
            </a:r>
          </a:p>
          <a:p>
            <a:r>
              <a:rPr lang="en-IE" sz="1100" dirty="0" smtClean="0"/>
              <a:t>Gamers obviously valued the town over game content, like furniture and clothing. And with 12.2 million </a:t>
            </a:r>
            <a:r>
              <a:rPr lang="en-IE" sz="1100" dirty="0" err="1" smtClean="0"/>
              <a:t>uniques</a:t>
            </a:r>
            <a:r>
              <a:rPr lang="en-IE" sz="1100" dirty="0" smtClean="0"/>
              <a:t> per month, a 40.1% lift amounts to thousands of new registrants. Does your product or offering have multiple benefits? If so, do you know which is most appealing to prospects? It’s worth testing to find out.</a:t>
            </a:r>
          </a:p>
          <a:p>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3</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7ED90F75-2C08-4E3F-AE42-8E18DBBA7B5D}" type="slidenum">
              <a:rPr lang="en-US">
                <a:solidFill>
                  <a:srgbClr val="000000"/>
                </a:solidFill>
              </a:rPr>
              <a:pPr/>
              <a:t>30</a:t>
            </a:fld>
            <a:endParaRPr lang="en-US">
              <a:solidFill>
                <a:srgbClr val="000000"/>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6D5EAB4F-91D9-4345-BF02-EB27069725DA}" type="slidenum">
              <a:rPr lang="en-US">
                <a:solidFill>
                  <a:srgbClr val="000000"/>
                </a:solidFill>
              </a:rPr>
              <a:pPr/>
              <a:t>31</a:t>
            </a:fld>
            <a:endParaRPr lang="en-US">
              <a:solidFill>
                <a:srgbClr val="000000"/>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p:spPr>
        <p:txBody>
          <a:bodyPr/>
          <a:lstStyle/>
          <a:p>
            <a:fld id="{9E5F67D6-4979-4061-AF8A-BCF59D1D9B31}" type="slidenum">
              <a:rPr lang="en-US" smtClean="0">
                <a:latin typeface="Arial" charset="0"/>
                <a:cs typeface="Arial" charset="0"/>
              </a:rPr>
              <a:pPr/>
              <a:t>32</a:t>
            </a:fld>
            <a:endParaRPr lang="en-US" smtClean="0">
              <a:latin typeface="Arial" charset="0"/>
              <a:cs typeface="Arial"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p:spPr>
        <p:txBody>
          <a:bodyPr/>
          <a:lstStyle/>
          <a:p>
            <a:fld id="{72EBBFCA-CAD6-4E29-991F-CB404A9758B8}" type="slidenum">
              <a:rPr lang="en-US" smtClean="0">
                <a:latin typeface="Arial" charset="0"/>
                <a:cs typeface="Arial" charset="0"/>
              </a:rPr>
              <a:pPr/>
              <a:t>33</a:t>
            </a:fld>
            <a:endParaRPr lang="en-US" smtClean="0">
              <a:latin typeface="Arial" charset="0"/>
              <a:cs typeface="Arial"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p:spPr>
        <p:txBody>
          <a:bodyPr/>
          <a:lstStyle/>
          <a:p>
            <a:pPr eaLnBrk="1" hangingPunct="1"/>
            <a:endParaRPr lang="da-DK"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p:spPr>
        <p:txBody>
          <a:bodyPr/>
          <a:lstStyle/>
          <a:p>
            <a:fld id="{83EA3383-85CD-4DCC-A4B2-049D09F9F17F}" type="slidenum">
              <a:rPr lang="en-US" smtClean="0">
                <a:latin typeface="Arial" charset="0"/>
                <a:cs typeface="Arial" charset="0"/>
              </a:rPr>
              <a:pPr/>
              <a:t>34</a:t>
            </a:fld>
            <a:endParaRPr lang="en-US" smtClean="0">
              <a:latin typeface="Arial" charset="0"/>
              <a:cs typeface="Arial"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p:spPr>
        <p:txBody>
          <a:bodyPr/>
          <a:lstStyle/>
          <a:p>
            <a:pPr eaLnBrk="1" hangingPunct="1"/>
            <a:endParaRPr lang="da-DK"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p:spPr>
        <p:txBody>
          <a:bodyPr/>
          <a:lstStyle/>
          <a:p>
            <a:fld id="{EF5B489C-56B4-4BF7-852C-01C1C92D414E}" type="slidenum">
              <a:rPr lang="en-US" smtClean="0">
                <a:latin typeface="Arial" charset="0"/>
                <a:cs typeface="Arial" charset="0"/>
              </a:rPr>
              <a:pPr/>
              <a:t>35</a:t>
            </a:fld>
            <a:endParaRPr lang="en-US" smtClean="0">
              <a:latin typeface="Arial" charset="0"/>
              <a:cs typeface="Arial" charset="0"/>
            </a:endParaRPr>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a:noFill/>
          <a:ln/>
        </p:spPr>
        <p:txBody>
          <a:bodyPr/>
          <a:lstStyle/>
          <a:p>
            <a:pPr eaLnBrk="1" hangingPunct="1"/>
            <a:endParaRPr lang="da-DK"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p:spPr>
        <p:txBody>
          <a:bodyPr/>
          <a:lstStyle/>
          <a:p>
            <a:fld id="{4D642214-4333-495A-B2B7-4997A3803EF0}" type="slidenum">
              <a:rPr lang="en-US" smtClean="0">
                <a:latin typeface="Arial" charset="0"/>
                <a:cs typeface="Arial" charset="0"/>
              </a:rPr>
              <a:pPr/>
              <a:t>36</a:t>
            </a:fld>
            <a:endParaRPr lang="en-US" smtClean="0">
              <a:latin typeface="Arial" charset="0"/>
              <a:cs typeface="Arial" charset="0"/>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noFill/>
          <a:ln/>
        </p:spPr>
        <p:txBody>
          <a:bodyPr/>
          <a:lstStyle/>
          <a:p>
            <a:pPr eaLnBrk="1" hangingPunct="1"/>
            <a:endParaRPr lang="da-DK" smtClean="0">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p:spPr>
        <p:txBody>
          <a:bodyPr/>
          <a:lstStyle/>
          <a:p>
            <a:fld id="{E5E44EBA-1AE7-4169-96A0-9BB13CE7A898}" type="slidenum">
              <a:rPr lang="en-US" smtClean="0">
                <a:latin typeface="Arial" charset="0"/>
                <a:cs typeface="Arial" charset="0"/>
              </a:rPr>
              <a:pPr/>
              <a:t>37</a:t>
            </a:fld>
            <a:endParaRPr lang="en-US" smtClean="0">
              <a:latin typeface="Arial" charset="0"/>
              <a:cs typeface="Arial" charset="0"/>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a:noFill/>
          <a:ln/>
        </p:spPr>
        <p:txBody>
          <a:bodyPr/>
          <a:lstStyle/>
          <a:p>
            <a:pPr eaLnBrk="1" hangingPunct="1"/>
            <a:endParaRPr lang="da-DK" smtClean="0">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p:spPr>
        <p:txBody>
          <a:bodyPr/>
          <a:lstStyle/>
          <a:p>
            <a:fld id="{E5E44EBA-1AE7-4169-96A0-9BB13CE7A898}" type="slidenum">
              <a:rPr lang="en-US" smtClean="0">
                <a:latin typeface="Arial" charset="0"/>
                <a:cs typeface="Arial" charset="0"/>
              </a:rPr>
              <a:pPr/>
              <a:t>38</a:t>
            </a:fld>
            <a:endParaRPr lang="en-US" smtClean="0">
              <a:latin typeface="Arial" charset="0"/>
              <a:cs typeface="Arial" charset="0"/>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a:noFill/>
          <a:ln/>
        </p:spPr>
        <p:txBody>
          <a:bodyPr/>
          <a:lstStyle/>
          <a:p>
            <a:pPr eaLnBrk="1" hangingPunct="1"/>
            <a:endParaRPr lang="da-DK" smtClean="0">
              <a:latin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p:spPr>
        <p:txBody>
          <a:bodyPr/>
          <a:lstStyle/>
          <a:p>
            <a:fld id="{490E28F7-203D-41FD-9519-42E794C95FA5}" type="slidenum">
              <a:rPr lang="en-US" smtClean="0">
                <a:solidFill>
                  <a:prstClr val="black"/>
                </a:solidFill>
              </a:rPr>
              <a:pPr/>
              <a:t>39</a:t>
            </a:fld>
            <a:endParaRPr lang="en-US" smtClean="0">
              <a:solidFill>
                <a:prstClr val="black"/>
              </a:solidFill>
            </a:endParaRPr>
          </a:p>
        </p:txBody>
      </p:sp>
      <p:sp>
        <p:nvSpPr>
          <p:cNvPr id="46082"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065CF265-6088-4F6F-BFFF-7B8A30B4D98B}" type="slidenum">
              <a:rPr lang="en-US" sz="1200">
                <a:solidFill>
                  <a:prstClr val="black"/>
                </a:solidFill>
                <a:latin typeface="Arial" pitchFamily="34" charset="0"/>
              </a:rPr>
              <a:pPr algn="r">
                <a:defRPr/>
              </a:pPr>
              <a:t>39</a:t>
            </a:fld>
            <a:endParaRPr lang="en-US" sz="1200" dirty="0">
              <a:solidFill>
                <a:prstClr val="black"/>
              </a:solidFill>
              <a:latin typeface="Arial" pitchFamily="34" charset="0"/>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p:spPr>
        <p:txBody>
          <a:bodyPr/>
          <a:lstStyle/>
          <a:p>
            <a:pPr eaLnBrk="1" hangingPunct="1"/>
            <a:endParaRPr lang="en-IE" smtClean="0">
              <a:latin typeface="Arial" charset="0"/>
              <a:cs typeface="Arial" charset="0"/>
            </a:endParaRPr>
          </a:p>
          <a:p>
            <a:pPr eaLnBrk="1" hangingPunct="1"/>
            <a:r>
              <a:rPr lang="en-IE" smtClean="0">
                <a:latin typeface="Arial" charset="0"/>
                <a:cs typeface="Arial" charset="0"/>
              </a:rPr>
              <a:t>Our next example: An International manufacturer of audio and video products for use at home, in the car and in business environments.</a:t>
            </a:r>
          </a:p>
          <a:p>
            <a:pPr eaLnBrk="1" hangingPunct="1"/>
            <a:endParaRPr lang="en-IE" smtClean="0">
              <a:latin typeface="Arial" charset="0"/>
              <a:cs typeface="Arial" charset="0"/>
            </a:endParaRPr>
          </a:p>
          <a:p>
            <a:pPr eaLnBrk="1" hangingPunct="1"/>
            <a:r>
              <a:rPr lang="en-US" smtClean="0">
                <a:latin typeface="Arial" charset="0"/>
                <a:cs typeface="Arial" charset="0"/>
              </a:rPr>
              <a:t>[NEXT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r>
              <a:rPr lang="en-IE" sz="1200" kern="1200" dirty="0" smtClean="0">
                <a:solidFill>
                  <a:schemeClr val="tx1"/>
                </a:solidFill>
                <a:latin typeface="Arial" charset="0"/>
                <a:ea typeface="+mn-ea"/>
                <a:cs typeface="Arial" charset="0"/>
              </a:rPr>
              <a:t>Actual Test Results:</a:t>
            </a:r>
            <a:r>
              <a:rPr lang="en-IE" sz="1100" dirty="0" smtClean="0"/>
              <a:t> Version A’s ‘Free Town’ offer paired with an image of the virtual town got 40.1% more consumers to fill out and submit a non-required registration form after they installed the game they’d purchased offline.</a:t>
            </a:r>
          </a:p>
          <a:p>
            <a:r>
              <a:rPr lang="en-IE" sz="1100" dirty="0" err="1" smtClean="0">
                <a:hlinkClick r:id="rId3"/>
              </a:rPr>
              <a:t>WiderFunnel</a:t>
            </a:r>
            <a:r>
              <a:rPr lang="en-IE" sz="1100" dirty="0" smtClean="0">
                <a:hlinkClick r:id="rId3"/>
              </a:rPr>
              <a:t> Marketing Optimization</a:t>
            </a:r>
            <a:r>
              <a:rPr lang="en-IE" sz="1100" dirty="0" smtClean="0"/>
              <a:t>, a conversion optimization firm, used Google Website Optimizer to conduct the A/B test on </a:t>
            </a:r>
            <a:r>
              <a:rPr lang="en-IE" sz="1100" dirty="0" smtClean="0">
                <a:hlinkClick r:id="rId4"/>
              </a:rPr>
              <a:t>The Sims 3</a:t>
            </a:r>
            <a:r>
              <a:rPr lang="en-IE" sz="1100" dirty="0" smtClean="0"/>
              <a:t> game launcher page. All versions were designed to fit a screen at 600×800 resolution so that no buttons appeared below the fold. The test ran until it hit 99.9% conclusiveness.</a:t>
            </a:r>
          </a:p>
          <a:p>
            <a:r>
              <a:rPr lang="en-IE" sz="1100" dirty="0" smtClean="0"/>
              <a:t>Both pages had identical buttons and </a:t>
            </a:r>
            <a:r>
              <a:rPr lang="en-IE" sz="1100" dirty="0" err="1" smtClean="0"/>
              <a:t>nav</a:t>
            </a:r>
            <a:r>
              <a:rPr lang="en-IE" sz="1100" dirty="0" smtClean="0"/>
              <a:t> bars. The benefits for both offers were also identical, but the copy describing them differed. Version A’s headline emphasized the ‘Free Town’ offer whereas Version B’s headline emphasized the ‘Free Game Content’ offer. Images matched the narrative of the copy.</a:t>
            </a:r>
          </a:p>
          <a:p>
            <a:r>
              <a:rPr lang="en-IE" sz="1100" dirty="0" smtClean="0"/>
              <a:t>Gamers obviously valued the town over game content, like furniture and clothing. And with 12.2 million </a:t>
            </a:r>
            <a:r>
              <a:rPr lang="en-IE" sz="1100" dirty="0" err="1" smtClean="0"/>
              <a:t>uniques</a:t>
            </a:r>
            <a:r>
              <a:rPr lang="en-IE" sz="1100" dirty="0" smtClean="0"/>
              <a:t> per month, a 40.1% lift amounts to thousands of new registrants. Does your product or offering have multiple benefits? If so, do you know which is most appealing to prospects? It’s worth testing to find out.</a:t>
            </a:r>
            <a:endParaRPr lang="en-IE" sz="1100" smtClean="0"/>
          </a:p>
          <a:p>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61621-8640-46E2-AA99-1A97140E1069}" type="slidenum">
              <a:rPr lang="en-US">
                <a:solidFill>
                  <a:prstClr val="black"/>
                </a:solidFill>
              </a:rPr>
              <a:pPr/>
              <a:t>40</a:t>
            </a:fld>
            <a:endParaRPr 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E7809A-6CCF-4801-BC34-7589164CCA24}"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E7809A-6CCF-4801-BC34-7589164CCA24}"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E7809A-6CCF-4801-BC34-7589164CCA24}"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IE" sz="1100" smtClean="0"/>
          </a:p>
        </p:txBody>
      </p:sp>
      <p:sp>
        <p:nvSpPr>
          <p:cNvPr id="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9CAA9DC-204D-49E3-A3C1-C8ADEC8829EE}" type="slidenum">
              <a:rPr lang="en-US" sz="1200">
                <a:solidFill>
                  <a:prstClr val="black"/>
                </a:solidFill>
              </a:rPr>
              <a:pPr algn="r">
                <a:defRPr/>
              </a:pPr>
              <a:t>44</a:t>
            </a:fld>
            <a:endParaRPr lang="en-US" sz="1200"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endParaRPr lang="en-IE" smtClean="0"/>
          </a:p>
        </p:txBody>
      </p:sp>
      <p:sp>
        <p:nvSpPr>
          <p:cNvPr id="229380" name="Slide Number Placeholder 3"/>
          <p:cNvSpPr>
            <a:spLocks noGrp="1"/>
          </p:cNvSpPr>
          <p:nvPr>
            <p:ph type="sldNum" sz="quarter" idx="5"/>
          </p:nvPr>
        </p:nvSpPr>
        <p:spPr>
          <a:noFill/>
        </p:spPr>
        <p:txBody>
          <a:bodyPr/>
          <a:lstStyle/>
          <a:p>
            <a:fld id="{CA3341DC-19AD-4230-8B76-6AD6C9EF86CD}" type="slidenum">
              <a:rPr lang="en-US">
                <a:solidFill>
                  <a:prstClr val="black"/>
                </a:solidFill>
                <a:latin typeface="Eurostile" pitchFamily="34" charset="0"/>
              </a:rPr>
              <a:pPr/>
              <a:t>45</a:t>
            </a:fld>
            <a:endParaRPr lang="en-US">
              <a:solidFill>
                <a:prstClr val="black"/>
              </a:solidFill>
              <a:latin typeface="Eurostile"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IE" smtClean="0"/>
          </a:p>
        </p:txBody>
      </p:sp>
      <p:sp>
        <p:nvSpPr>
          <p:cNvPr id="232452" name="Slide Number Placeholder 3"/>
          <p:cNvSpPr>
            <a:spLocks noGrp="1"/>
          </p:cNvSpPr>
          <p:nvPr>
            <p:ph type="sldNum" sz="quarter" idx="5"/>
          </p:nvPr>
        </p:nvSpPr>
        <p:spPr>
          <a:noFill/>
        </p:spPr>
        <p:txBody>
          <a:bodyPr/>
          <a:lstStyle/>
          <a:p>
            <a:fld id="{CF5822F1-1F8B-4D96-B157-F380A875FDF7}" type="slidenum">
              <a:rPr lang="en-US">
                <a:solidFill>
                  <a:prstClr val="black"/>
                </a:solidFill>
                <a:latin typeface="Eurostile" pitchFamily="34" charset="0"/>
              </a:rPr>
              <a:pPr/>
              <a:t>46</a:t>
            </a:fld>
            <a:endParaRPr lang="en-US">
              <a:solidFill>
                <a:prstClr val="black"/>
              </a:solidFill>
              <a:latin typeface="Eurostile"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IE" smtClean="0"/>
          </a:p>
        </p:txBody>
      </p:sp>
      <p:sp>
        <p:nvSpPr>
          <p:cNvPr id="232452" name="Slide Number Placeholder 3"/>
          <p:cNvSpPr>
            <a:spLocks noGrp="1"/>
          </p:cNvSpPr>
          <p:nvPr>
            <p:ph type="sldNum" sz="quarter" idx="5"/>
          </p:nvPr>
        </p:nvSpPr>
        <p:spPr>
          <a:noFill/>
        </p:spPr>
        <p:txBody>
          <a:bodyPr/>
          <a:lstStyle/>
          <a:p>
            <a:fld id="{CF5822F1-1F8B-4D96-B157-F380A875FDF7}" type="slidenum">
              <a:rPr lang="en-US">
                <a:solidFill>
                  <a:prstClr val="black"/>
                </a:solidFill>
                <a:latin typeface="Eurostile" pitchFamily="34" charset="0"/>
              </a:rPr>
              <a:pPr/>
              <a:t>47</a:t>
            </a:fld>
            <a:endParaRPr lang="en-US">
              <a:solidFill>
                <a:prstClr val="black"/>
              </a:solidFill>
              <a:latin typeface="Eurostile"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D09A07-F30A-48EC-B34D-BDFE42860482}" type="slidenum">
              <a:rPr lang="en-US">
                <a:solidFill>
                  <a:prstClr val="black"/>
                </a:solidFill>
              </a: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D09A07-F30A-48EC-B34D-BDFE42860482}" type="slidenum">
              <a:rPr lang="en-US">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5</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D09A07-F30A-48EC-B34D-BDFE42860482}" type="slidenum">
              <a:rPr lang="en-US">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D09A07-F30A-48EC-B34D-BDFE42860482}" type="slidenum">
              <a:rPr lang="en-US">
                <a:solidFill>
                  <a:prstClr val="black"/>
                </a:solidFill>
              </a:rPr>
              <a:pPr/>
              <a:t>51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62500" name="Slide Number Placeholder 3"/>
          <p:cNvSpPr>
            <a:spLocks noGrp="1"/>
          </p:cNvSpPr>
          <p:nvPr>
            <p:ph type="sldNum" sz="quarter" idx="5"/>
          </p:nvPr>
        </p:nvSpPr>
        <p:spPr>
          <a:noFill/>
        </p:spPr>
        <p:txBody>
          <a:bodyPr/>
          <a:lstStyle/>
          <a:p>
            <a:fld id="{70FDCC01-92D4-4617-A7BC-609AFFA9F563}" type="slidenum">
              <a:rPr lang="en-US">
                <a:solidFill>
                  <a:srgbClr val="000000"/>
                </a:solidFill>
              </a:rPr>
              <a:pPr/>
              <a:t>52</a:t>
            </a:fld>
            <a:endParaRPr lang="en-US">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p:spPr>
        <p:txBody>
          <a:bodyPr/>
          <a:lstStyle/>
          <a:p>
            <a:endParaRPr lang="en-IE" sz="1100" smtClean="0">
              <a:latin typeface="Arial" pitchFamily="34" charset="0"/>
              <a:cs typeface="Arial" pitchFamily="34" charset="0"/>
            </a:endParaRPr>
          </a:p>
        </p:txBody>
      </p:sp>
      <p:sp>
        <p:nvSpPr>
          <p:cNvPr id="373764" name="Slide Number Placeholder 3"/>
          <p:cNvSpPr>
            <a:spLocks noGrp="1"/>
          </p:cNvSpPr>
          <p:nvPr>
            <p:ph type="sldNum" sz="quarter" idx="5"/>
          </p:nvPr>
        </p:nvSpPr>
        <p:spPr>
          <a:noFill/>
        </p:spPr>
        <p:txBody>
          <a:bodyPr/>
          <a:lstStyle/>
          <a:p>
            <a:fld id="{65FEA7EB-29D2-4FD2-A471-E6A63ED37060}" type="slidenum">
              <a:rPr lang="en-US">
                <a:solidFill>
                  <a:srgbClr val="000000"/>
                </a:solidFill>
              </a:rPr>
              <a:pPr/>
              <a:t>53</a:t>
            </a:fld>
            <a:endParaRPr lang="en-US">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p:spPr>
        <p:txBody>
          <a:bodyPr/>
          <a:lstStyle/>
          <a:p>
            <a:endParaRPr lang="en-IE" sz="1100" smtClean="0">
              <a:latin typeface="Arial" pitchFamily="34" charset="0"/>
              <a:cs typeface="Arial" pitchFamily="34" charset="0"/>
            </a:endParaRPr>
          </a:p>
        </p:txBody>
      </p:sp>
      <p:sp>
        <p:nvSpPr>
          <p:cNvPr id="374788" name="Slide Number Placeholder 3"/>
          <p:cNvSpPr>
            <a:spLocks noGrp="1"/>
          </p:cNvSpPr>
          <p:nvPr>
            <p:ph type="sldNum" sz="quarter" idx="5"/>
          </p:nvPr>
        </p:nvSpPr>
        <p:spPr>
          <a:noFill/>
        </p:spPr>
        <p:txBody>
          <a:bodyPr/>
          <a:lstStyle/>
          <a:p>
            <a:fld id="{2C084E81-8595-4472-A5D8-A47C185618A8}" type="slidenum">
              <a:rPr lang="en-US">
                <a:solidFill>
                  <a:srgbClr val="000000"/>
                </a:solidFill>
              </a:rPr>
              <a:pPr/>
              <a:t>54</a:t>
            </a:fld>
            <a:endParaRPr 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p:spPr>
        <p:txBody>
          <a:bodyPr/>
          <a:lstStyle/>
          <a:p>
            <a:endParaRPr lang="en-IE" sz="1100" smtClean="0">
              <a:latin typeface="Arial" pitchFamily="34" charset="0"/>
              <a:cs typeface="Arial" pitchFamily="34" charset="0"/>
            </a:endParaRPr>
          </a:p>
        </p:txBody>
      </p:sp>
      <p:sp>
        <p:nvSpPr>
          <p:cNvPr id="375812" name="Slide Number Placeholder 3"/>
          <p:cNvSpPr>
            <a:spLocks noGrp="1"/>
          </p:cNvSpPr>
          <p:nvPr>
            <p:ph type="sldNum" sz="quarter" idx="5"/>
          </p:nvPr>
        </p:nvSpPr>
        <p:spPr>
          <a:noFill/>
        </p:spPr>
        <p:txBody>
          <a:bodyPr/>
          <a:lstStyle/>
          <a:p>
            <a:fld id="{F9819409-5D78-43C5-A7AD-D69E6A597232}" type="slidenum">
              <a:rPr lang="en-US">
                <a:solidFill>
                  <a:srgbClr val="000000"/>
                </a:solidFill>
              </a:rPr>
              <a:pPr/>
              <a:t>55</a:t>
            </a:fld>
            <a:endParaRPr 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IE" sz="1100" smtClean="0">
              <a:latin typeface="Arial" pitchFamily="34" charset="0"/>
              <a:cs typeface="Arial" pitchFamily="34" charset="0"/>
            </a:endParaRPr>
          </a:p>
        </p:txBody>
      </p:sp>
      <p:sp>
        <p:nvSpPr>
          <p:cNvPr id="376836" name="Slide Number Placeholder 3"/>
          <p:cNvSpPr>
            <a:spLocks noGrp="1"/>
          </p:cNvSpPr>
          <p:nvPr>
            <p:ph type="sldNum" sz="quarter" idx="5"/>
          </p:nvPr>
        </p:nvSpPr>
        <p:spPr>
          <a:noFill/>
        </p:spPr>
        <p:txBody>
          <a:bodyPr/>
          <a:lstStyle/>
          <a:p>
            <a:fld id="{B791922F-BC0C-4E79-9523-FD04BF34F7DB}" type="slidenum">
              <a:rPr lang="en-US">
                <a:solidFill>
                  <a:srgbClr val="000000"/>
                </a:solidFill>
              </a:rPr>
              <a:pPr/>
              <a:t>56</a:t>
            </a:fld>
            <a:endParaRPr 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p:spPr>
        <p:txBody>
          <a:bodyPr/>
          <a:lstStyle/>
          <a:p>
            <a:endParaRPr lang="en-IE" sz="1100" smtClean="0">
              <a:latin typeface="Arial" pitchFamily="34" charset="0"/>
              <a:cs typeface="Arial" pitchFamily="34" charset="0"/>
            </a:endParaRPr>
          </a:p>
        </p:txBody>
      </p:sp>
      <p:sp>
        <p:nvSpPr>
          <p:cNvPr id="377860" name="Slide Number Placeholder 3"/>
          <p:cNvSpPr>
            <a:spLocks noGrp="1"/>
          </p:cNvSpPr>
          <p:nvPr>
            <p:ph type="sldNum" sz="quarter" idx="5"/>
          </p:nvPr>
        </p:nvSpPr>
        <p:spPr>
          <a:noFill/>
        </p:spPr>
        <p:txBody>
          <a:bodyPr/>
          <a:lstStyle/>
          <a:p>
            <a:fld id="{507569EB-6626-4E1F-872A-74769679EB24}" type="slidenum">
              <a:rPr lang="en-US">
                <a:solidFill>
                  <a:srgbClr val="000000"/>
                </a:solidFill>
              </a:rPr>
              <a:pPr/>
              <a:t>57</a:t>
            </a:fld>
            <a:endParaRPr 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p:spPr>
        <p:txBody>
          <a:bodyPr/>
          <a:lstStyle/>
          <a:p>
            <a:endParaRPr lang="en-IE" sz="1100" smtClean="0">
              <a:latin typeface="Arial" pitchFamily="34" charset="0"/>
              <a:cs typeface="Arial" pitchFamily="34" charset="0"/>
            </a:endParaRPr>
          </a:p>
        </p:txBody>
      </p:sp>
      <p:sp>
        <p:nvSpPr>
          <p:cNvPr id="378884" name="Slide Number Placeholder 3"/>
          <p:cNvSpPr>
            <a:spLocks noGrp="1"/>
          </p:cNvSpPr>
          <p:nvPr>
            <p:ph type="sldNum" sz="quarter" idx="5"/>
          </p:nvPr>
        </p:nvSpPr>
        <p:spPr>
          <a:noFill/>
        </p:spPr>
        <p:txBody>
          <a:bodyPr/>
          <a:lstStyle/>
          <a:p>
            <a:fld id="{137AF56D-95B0-4FF1-B2D6-F6598E0B0BA3}" type="slidenum">
              <a:rPr lang="en-US">
                <a:solidFill>
                  <a:srgbClr val="000000"/>
                </a:solidFill>
              </a:rPr>
              <a:pPr/>
              <a:t>58</a:t>
            </a:fld>
            <a:endParaRPr lang="en-US">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p:spPr>
        <p:txBody>
          <a:bodyPr/>
          <a:lstStyle/>
          <a:p>
            <a:endParaRPr lang="en-IE" sz="1100" smtClean="0">
              <a:latin typeface="Arial" pitchFamily="34" charset="0"/>
              <a:cs typeface="Arial" pitchFamily="34" charset="0"/>
            </a:endParaRPr>
          </a:p>
        </p:txBody>
      </p:sp>
      <p:sp>
        <p:nvSpPr>
          <p:cNvPr id="379908" name="Slide Number Placeholder 3"/>
          <p:cNvSpPr>
            <a:spLocks noGrp="1"/>
          </p:cNvSpPr>
          <p:nvPr>
            <p:ph type="sldNum" sz="quarter" idx="5"/>
          </p:nvPr>
        </p:nvSpPr>
        <p:spPr>
          <a:noFill/>
        </p:spPr>
        <p:txBody>
          <a:bodyPr/>
          <a:lstStyle/>
          <a:p>
            <a:fld id="{AEC8F8ED-D79B-408D-B157-62D8E7D07AF2}" type="slidenum">
              <a:rPr lang="en-US">
                <a:solidFill>
                  <a:srgbClr val="000000"/>
                </a:solidFill>
              </a:rPr>
              <a:pPr/>
              <a:t>59</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6</a:t>
            </a:fld>
            <a:endParaRPr 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a:ln/>
        </p:spPr>
      </p:sp>
      <p:sp>
        <p:nvSpPr>
          <p:cNvPr id="380931" name="Notes Placeholder 2"/>
          <p:cNvSpPr>
            <a:spLocks noGrp="1"/>
          </p:cNvSpPr>
          <p:nvPr>
            <p:ph type="body" idx="1"/>
          </p:nvPr>
        </p:nvSpPr>
        <p:spPr>
          <a:noFill/>
          <a:ln/>
        </p:spPr>
        <p:txBody>
          <a:bodyPr/>
          <a:lstStyle/>
          <a:p>
            <a:endParaRPr lang="en-IE" sz="1100" smtClean="0">
              <a:latin typeface="Arial" pitchFamily="34" charset="0"/>
              <a:cs typeface="Arial" pitchFamily="34" charset="0"/>
            </a:endParaRPr>
          </a:p>
        </p:txBody>
      </p:sp>
      <p:sp>
        <p:nvSpPr>
          <p:cNvPr id="380932" name="Slide Number Placeholder 3"/>
          <p:cNvSpPr>
            <a:spLocks noGrp="1"/>
          </p:cNvSpPr>
          <p:nvPr>
            <p:ph type="sldNum" sz="quarter" idx="5"/>
          </p:nvPr>
        </p:nvSpPr>
        <p:spPr>
          <a:noFill/>
        </p:spPr>
        <p:txBody>
          <a:bodyPr/>
          <a:lstStyle/>
          <a:p>
            <a:fld id="{377AC382-1D79-4F11-B4AE-03D6D5869490}" type="slidenum">
              <a:rPr lang="en-US">
                <a:solidFill>
                  <a:srgbClr val="000000"/>
                </a:solidFill>
              </a:rPr>
              <a:pPr/>
              <a:t>60</a:t>
            </a:fld>
            <a:endParaRPr 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23F9CFDB-ECBD-412C-B682-A1E96BFABFAF}" type="slidenum">
              <a:rPr lang="en-US">
                <a:solidFill>
                  <a:srgbClr val="000000"/>
                </a:solidFill>
              </a:rPr>
              <a:pPr/>
              <a:t>61</a:t>
            </a:fld>
            <a:endParaRPr lang="en-US">
              <a:solidFill>
                <a:srgbClr val="000000"/>
              </a:solidFill>
            </a:endParaRP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23F9CFDB-ECBD-412C-B682-A1E96BFABFAF}" type="slidenum">
              <a:rPr lang="en-US">
                <a:solidFill>
                  <a:srgbClr val="000000"/>
                </a:solidFill>
              </a:rPr>
              <a:pPr/>
              <a:t>62</a:t>
            </a:fld>
            <a:endParaRPr lang="en-US">
              <a:solidFill>
                <a:srgbClr val="000000"/>
              </a:solidFill>
            </a:endParaRP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23F9CFDB-ECBD-412C-B682-A1E96BFABFAF}" type="slidenum">
              <a:rPr lang="en-US">
                <a:solidFill>
                  <a:srgbClr val="000000"/>
                </a:solidFill>
              </a:rPr>
              <a:pPr/>
              <a:t>63</a:t>
            </a:fld>
            <a:endParaRPr lang="en-US">
              <a:solidFill>
                <a:srgbClr val="000000"/>
              </a:solidFill>
            </a:endParaRP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23F9CFDB-ECBD-412C-B682-A1E96BFABFAF}" type="slidenum">
              <a:rPr lang="en-US">
                <a:solidFill>
                  <a:srgbClr val="000000"/>
                </a:solidFill>
              </a:rPr>
              <a:pPr/>
              <a:t>64</a:t>
            </a:fld>
            <a:endParaRPr lang="en-US">
              <a:solidFill>
                <a:srgbClr val="000000"/>
              </a:solidFill>
            </a:endParaRP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23F9CFDB-ECBD-412C-B682-A1E96BFABFAF}" type="slidenum">
              <a:rPr lang="en-US">
                <a:solidFill>
                  <a:srgbClr val="000000"/>
                </a:solidFill>
              </a:rPr>
              <a:pPr/>
              <a:t>65</a:t>
            </a:fld>
            <a:endParaRPr lang="en-US">
              <a:solidFill>
                <a:srgbClr val="000000"/>
              </a:solidFill>
            </a:endParaRP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a:ln/>
        </p:spPr>
      </p:sp>
      <p:sp>
        <p:nvSpPr>
          <p:cNvPr id="41267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32804" name="Slide Number Placeholder 3"/>
          <p:cNvSpPr>
            <a:spLocks noGrp="1"/>
          </p:cNvSpPr>
          <p:nvPr>
            <p:ph type="sldNum" sz="quarter" idx="5"/>
          </p:nvPr>
        </p:nvSpPr>
        <p:spPr>
          <a:noFill/>
        </p:spPr>
        <p:txBody>
          <a:bodyPr/>
          <a:lstStyle/>
          <a:p>
            <a:fld id="{807EDB1F-8CDB-400D-80EC-ED9AC340700C}" type="slidenum">
              <a:rPr lang="en-US">
                <a:solidFill>
                  <a:srgbClr val="000000"/>
                </a:solidFill>
              </a:rPr>
              <a:pPr/>
              <a:t>67</a:t>
            </a:fld>
            <a:endParaRPr 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33828" name="Slide Number Placeholder 3"/>
          <p:cNvSpPr>
            <a:spLocks noGrp="1"/>
          </p:cNvSpPr>
          <p:nvPr>
            <p:ph type="sldNum" sz="quarter" idx="5"/>
          </p:nvPr>
        </p:nvSpPr>
        <p:spPr>
          <a:noFill/>
        </p:spPr>
        <p:txBody>
          <a:bodyPr/>
          <a:lstStyle/>
          <a:p>
            <a:fld id="{09D2C1B3-C50A-454B-9873-52DCD7FEDCBB}" type="slidenum">
              <a:rPr lang="en-US">
                <a:solidFill>
                  <a:srgbClr val="000000"/>
                </a:solidFill>
              </a:rPr>
              <a:pPr/>
              <a:t>68</a:t>
            </a:fld>
            <a:endParaRPr lang="en-US">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a:ln/>
        </p:spPr>
      </p:sp>
      <p:sp>
        <p:nvSpPr>
          <p:cNvPr id="41369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r>
              <a:rPr lang="en-IE" sz="1100" dirty="0" smtClean="0"/>
              <a:t>First 4 months with new form: $20 million mortgages sold. Previous four months with old form: less</a:t>
            </a:r>
            <a:r>
              <a:rPr lang="en-IE" sz="1100" baseline="0" dirty="0" smtClean="0"/>
              <a:t> than $1 million</a:t>
            </a:r>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7</a:t>
            </a:fld>
            <a:endParaRPr lang="en-US"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a:ln/>
        </p:spPr>
      </p:sp>
      <p:sp>
        <p:nvSpPr>
          <p:cNvPr id="41369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a:ln/>
        </p:spPr>
      </p:sp>
      <p:sp>
        <p:nvSpPr>
          <p:cNvPr id="41472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a:ln/>
        </p:spPr>
      </p:sp>
      <p:sp>
        <p:nvSpPr>
          <p:cNvPr id="41574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a:ln/>
        </p:spPr>
      </p:sp>
      <p:sp>
        <p:nvSpPr>
          <p:cNvPr id="416771" name="Notes Placeholder 2"/>
          <p:cNvSpPr>
            <a:spLocks noGrp="1"/>
          </p:cNvSpPr>
          <p:nvPr>
            <p:ph type="body" idx="1"/>
          </p:nvPr>
        </p:nvSpPr>
        <p:spPr>
          <a:noFill/>
          <a:ln/>
        </p:spPr>
        <p:txBody>
          <a:bodyPr/>
          <a:lstStyle/>
          <a:p>
            <a:r>
              <a:rPr lang="en-US" b="1" smtClean="0">
                <a:latin typeface="Arial" pitchFamily="34" charset="0"/>
                <a:cs typeface="Arial" pitchFamily="34" charset="0"/>
              </a:rPr>
              <a:t>Organization strategy: </a:t>
            </a:r>
            <a:r>
              <a:rPr lang="en-US" smtClean="0">
                <a:latin typeface="Arial" pitchFamily="34" charset="0"/>
                <a:cs typeface="Arial" pitchFamily="34" charset="0"/>
              </a:rPr>
              <a:t>Analyze corporate philosophy, vision and strategy statements. What does the organization want to achieve over the next five years, and specifically what does it want to achieve on the Web? It is very important that you link your website strategy to the overall strategy of the organization. This seems obvious but strangely many websites are disconnected from core organizational aims and objectives.</a:t>
            </a:r>
          </a:p>
          <a:p>
            <a:r>
              <a:rPr lang="en-US" b="1" smtClean="0">
                <a:latin typeface="Arial" pitchFamily="34" charset="0"/>
                <a:cs typeface="Arial" pitchFamily="34" charset="0"/>
              </a:rPr>
              <a:t>Stakeholder interviews:</a:t>
            </a:r>
            <a:r>
              <a:rPr lang="en-US" smtClean="0">
                <a:latin typeface="Arial" pitchFamily="34" charset="0"/>
                <a:cs typeface="Arial" pitchFamily="34" charset="0"/>
              </a:rPr>
              <a:t> Talk to key people within the organization and find out what they think the purpose of the website is. What do they think the customer’s top tasks are? What do they think the top tasks should be? </a:t>
            </a:r>
          </a:p>
          <a:p>
            <a:r>
              <a:rPr lang="en-US" b="1" smtClean="0">
                <a:latin typeface="Arial" pitchFamily="34" charset="0"/>
                <a:cs typeface="Arial" pitchFamily="34" charset="0"/>
              </a:rPr>
              <a:t>Examine existing website:</a:t>
            </a:r>
            <a:r>
              <a:rPr lang="en-US" smtClean="0">
                <a:latin typeface="Arial" pitchFamily="34" charset="0"/>
                <a:cs typeface="Arial" pitchFamily="34" charset="0"/>
              </a:rPr>
              <a:t> A good way to start is to copy level 1 and 2 of the website classification into the longlist. Another good source is the site index. </a:t>
            </a:r>
          </a:p>
          <a:p>
            <a:r>
              <a:rPr lang="en-US" b="1" smtClean="0">
                <a:latin typeface="Arial" pitchFamily="34" charset="0"/>
                <a:cs typeface="Arial" pitchFamily="34" charset="0"/>
              </a:rPr>
              <a:t>Analyze top search terms:</a:t>
            </a:r>
            <a:r>
              <a:rPr lang="en-US" smtClean="0">
                <a:latin typeface="Arial" pitchFamily="34" charset="0"/>
                <a:cs typeface="Arial" pitchFamily="34" charset="0"/>
              </a:rPr>
              <a:t> Do this by:</a:t>
            </a:r>
          </a:p>
          <a:p>
            <a:pPr lvl="1"/>
            <a:r>
              <a:rPr lang="en-US" smtClean="0">
                <a:latin typeface="Arial" pitchFamily="34" charset="0"/>
                <a:cs typeface="Arial" pitchFamily="34" charset="0"/>
              </a:rPr>
              <a:t>Analyzing data from the website search engine. Try to get the top 100 search terms over a 12 month period. </a:t>
            </a:r>
          </a:p>
          <a:p>
            <a:pPr lvl="1"/>
            <a:r>
              <a:rPr lang="en-US" smtClean="0">
                <a:latin typeface="Arial" pitchFamily="34" charset="0"/>
                <a:cs typeface="Arial" pitchFamily="34" charset="0"/>
              </a:rPr>
              <a:t>Google Adwords: </a:t>
            </a:r>
            <a:r>
              <a:rPr lang="en-US" u="sng" smtClean="0">
                <a:latin typeface="Arial" pitchFamily="34" charset="0"/>
                <a:cs typeface="Arial" pitchFamily="34" charset="0"/>
                <a:hlinkClick r:id="rId3"/>
              </a:rPr>
              <a:t>https://adwords.google.com/select/KeywordToolExternal</a:t>
            </a:r>
            <a:r>
              <a:rPr lang="en-US" smtClean="0">
                <a:latin typeface="Arial" pitchFamily="34" charset="0"/>
                <a:cs typeface="Arial" pitchFamily="34" charset="0"/>
              </a:rPr>
              <a:t>. Enter important words and phrases so as to see how people are searching for them. For example, when we tested for “flu” we noticed that the following terms were particularly searched for: flu symptoms, swine flu symptoms. </a:t>
            </a:r>
          </a:p>
          <a:p>
            <a:pPr lvl="1"/>
            <a:r>
              <a:rPr lang="en-GB" smtClean="0">
                <a:latin typeface="Arial" pitchFamily="34" charset="0"/>
                <a:cs typeface="Arial" pitchFamily="34" charset="0"/>
              </a:rPr>
              <a:t>Google Trends: </a:t>
            </a:r>
            <a:r>
              <a:rPr lang="en-GB" u="sng" smtClean="0">
                <a:latin typeface="Arial" pitchFamily="34" charset="0"/>
                <a:cs typeface="Arial" pitchFamily="34" charset="0"/>
                <a:hlinkClick r:id="rId4"/>
              </a:rPr>
              <a:t>http://www.google.com/trends</a:t>
            </a:r>
            <a:r>
              <a:rPr lang="en-GB" smtClean="0">
                <a:latin typeface="Arial" pitchFamily="34" charset="0"/>
                <a:cs typeface="Arial" pitchFamily="34" charset="0"/>
              </a:rPr>
              <a:t>. If you want to do deeper research and compare search word trends over several years, then Google Trends is the place to go.</a:t>
            </a:r>
            <a:endParaRPr lang="en-US" smtClean="0">
              <a:latin typeface="Arial" pitchFamily="34" charset="0"/>
              <a:cs typeface="Arial" pitchFamily="34" charset="0"/>
            </a:endParaRPr>
          </a:p>
          <a:p>
            <a:r>
              <a:rPr lang="en-US" b="1" smtClean="0">
                <a:latin typeface="Arial" pitchFamily="34" charset="0"/>
                <a:cs typeface="Arial" pitchFamily="34" charset="0"/>
              </a:rPr>
              <a:t>Most visited webpages:</a:t>
            </a:r>
            <a:r>
              <a:rPr lang="en-US" smtClean="0">
                <a:latin typeface="Arial" pitchFamily="34" charset="0"/>
                <a:cs typeface="Arial" pitchFamily="34" charset="0"/>
              </a:rPr>
              <a:t> What are the top 100 most visited pages on the website over the last year? (For a smaller website, the top 50 would be enough.) </a:t>
            </a:r>
          </a:p>
          <a:p>
            <a:r>
              <a:rPr lang="en-US" b="1" smtClean="0">
                <a:latin typeface="Arial" pitchFamily="34" charset="0"/>
                <a:cs typeface="Arial" pitchFamily="34" charset="0"/>
              </a:rPr>
              <a:t>Competitor or peer websites:</a:t>
            </a:r>
            <a:r>
              <a:rPr lang="en-US" smtClean="0">
                <a:latin typeface="Arial" pitchFamily="34" charset="0"/>
                <a:cs typeface="Arial" pitchFamily="34" charset="0"/>
              </a:rPr>
              <a:t> A minimum of 4-6 should be analyzed for tasks, particularly at a homepage level.</a:t>
            </a:r>
          </a:p>
          <a:p>
            <a:r>
              <a:rPr lang="en-US" b="1" smtClean="0">
                <a:latin typeface="Arial" pitchFamily="34" charset="0"/>
                <a:cs typeface="Arial" pitchFamily="34" charset="0"/>
              </a:rPr>
              <a:t>Relevant media:</a:t>
            </a:r>
            <a:r>
              <a:rPr lang="en-US" smtClean="0">
                <a:latin typeface="Arial" pitchFamily="34" charset="0"/>
                <a:cs typeface="Arial" pitchFamily="34" charset="0"/>
              </a:rPr>
              <a:t> Are there magazines, specialist industry websites, associations, etc.? </a:t>
            </a:r>
          </a:p>
          <a:p>
            <a:r>
              <a:rPr lang="en-US" b="1" smtClean="0">
                <a:latin typeface="Arial" pitchFamily="34" charset="0"/>
                <a:cs typeface="Arial" pitchFamily="34" charset="0"/>
              </a:rPr>
              <a:t>Customer feedback:</a:t>
            </a:r>
            <a:r>
              <a:rPr lang="en-US" smtClean="0">
                <a:latin typeface="Arial" pitchFamily="34" charset="0"/>
                <a:cs typeface="Arial" pitchFamily="34" charset="0"/>
              </a:rPr>
              <a:t> What are the most common customer inquiries and complaints? Talk to support, help and sales staff to get this sort of data. </a:t>
            </a:r>
          </a:p>
          <a:p>
            <a:r>
              <a:rPr lang="en-US" b="1" smtClean="0">
                <a:latin typeface="Arial" pitchFamily="34" charset="0"/>
                <a:cs typeface="Arial" pitchFamily="34" charset="0"/>
              </a:rPr>
              <a:t>Customer research:</a:t>
            </a:r>
            <a:r>
              <a:rPr lang="en-US" smtClean="0">
                <a:latin typeface="Arial" pitchFamily="34" charset="0"/>
                <a:cs typeface="Arial" pitchFamily="34" charset="0"/>
              </a:rPr>
              <a:t> Are there any surveys or other research that show what tasks customers come to the website to complete?</a:t>
            </a:r>
          </a:p>
          <a:p>
            <a:r>
              <a:rPr lang="en-US" b="1" smtClean="0">
                <a:latin typeface="Arial" pitchFamily="34" charset="0"/>
                <a:cs typeface="Arial" pitchFamily="34" charset="0"/>
              </a:rPr>
              <a:t>Customer interviews:</a:t>
            </a:r>
            <a:r>
              <a:rPr lang="en-US" smtClean="0">
                <a:latin typeface="Arial" pitchFamily="34" charset="0"/>
                <a:cs typeface="Arial" pitchFamily="34" charset="0"/>
              </a:rPr>
              <a:t> For a large project, we would generally try to do 10-20 customer interviews. We don’t usually discover new tasks that we have not already discovered as a result of analyzing the sources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a:ln/>
        </p:spPr>
      </p:sp>
      <p:sp>
        <p:nvSpPr>
          <p:cNvPr id="41881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a:ln/>
        </p:spPr>
      </p:sp>
      <p:sp>
        <p:nvSpPr>
          <p:cNvPr id="41984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a:ln/>
        </p:spPr>
      </p:sp>
      <p:sp>
        <p:nvSpPr>
          <p:cNvPr id="42086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a:ln/>
        </p:spPr>
      </p:sp>
      <p:sp>
        <p:nvSpPr>
          <p:cNvPr id="42189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a:ln/>
        </p:spPr>
      </p:sp>
      <p:sp>
        <p:nvSpPr>
          <p:cNvPr id="42291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a:ln/>
        </p:spPr>
      </p:sp>
      <p:sp>
        <p:nvSpPr>
          <p:cNvPr id="425987"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8</a:t>
            </a:fld>
            <a:endParaRPr lang="en-US"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a:ln/>
        </p:spPr>
      </p:sp>
      <p:sp>
        <p:nvSpPr>
          <p:cNvPr id="424963"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a:ln/>
        </p:spPr>
      </p:sp>
      <p:sp>
        <p:nvSpPr>
          <p:cNvPr id="43110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a:ln/>
        </p:spPr>
      </p:sp>
      <p:sp>
        <p:nvSpPr>
          <p:cNvPr id="43213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a:ln/>
        </p:spPr>
      </p:sp>
      <p:sp>
        <p:nvSpPr>
          <p:cNvPr id="43315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4294967295"/>
          </p:nvPr>
        </p:nvSpPr>
        <p:spPr bwMode="auto">
          <a:xfrm>
            <a:off x="3884916" y="8685922"/>
            <a:ext cx="2971479" cy="456615"/>
          </a:xfrm>
          <a:prstGeom prst="rect">
            <a:avLst/>
          </a:prstGeom>
          <a:noFill/>
          <a:ln>
            <a:miter lim="800000"/>
            <a:headEnd/>
            <a:tailEnd/>
          </a:ln>
        </p:spPr>
        <p:txBody>
          <a:bodyPr/>
          <a:lstStyle/>
          <a:p>
            <a:fld id="{4E326BF6-05D7-4361-BB74-89DA5446CEE1}" type="slidenum">
              <a:rPr lang="en-US">
                <a:solidFill>
                  <a:srgbClr val="000000"/>
                </a:solidFill>
              </a:rPr>
              <a:pPr/>
              <a:t>84</a:t>
            </a:fld>
            <a:endParaRPr lang="en-US">
              <a:solidFill>
                <a:srgbClr val="000000"/>
              </a:solidFill>
            </a:endParaRPr>
          </a:p>
        </p:txBody>
      </p:sp>
      <p:sp>
        <p:nvSpPr>
          <p:cNvPr id="676867" name="Rectangle 2"/>
          <p:cNvSpPr>
            <a:spLocks noGrp="1" noRot="1" noChangeAspect="1" noChangeArrowheads="1" noTextEdit="1"/>
          </p:cNvSpPr>
          <p:nvPr>
            <p:ph type="sldImg"/>
          </p:nvPr>
        </p:nvSpPr>
        <p:spPr>
          <a:ln/>
        </p:spPr>
      </p:sp>
      <p:sp>
        <p:nvSpPr>
          <p:cNvPr id="676868" name="Rectangle 3"/>
          <p:cNvSpPr>
            <a:spLocks noGrp="1" noChangeArrowheads="1"/>
          </p:cNvSpPr>
          <p:nvPr>
            <p:ph type="body" idx="1"/>
          </p:nvPr>
        </p:nvSpPr>
        <p:spPr>
          <a:noFill/>
          <a:ln/>
        </p:spPr>
        <p:txBody>
          <a:bodyPr/>
          <a:lstStyle/>
          <a:p>
            <a:pPr eaLnBrk="1" hangingPunct="1"/>
            <a:endParaRPr lang="da-DK" smtClean="0">
              <a:latin typeface="Arial" pitchFamily="34" charset="0"/>
              <a:cs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p:spPr>
        <p:txBody>
          <a:bodyPr/>
          <a:lstStyle/>
          <a:p>
            <a:pPr eaLnBrk="1" hangingPunct="1"/>
            <a:endParaRPr lang="en-CA" smtClean="0">
              <a:latin typeface="Arial" pitchFamily="34" charset="0"/>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1E252AB5-6F0F-4164-BEF5-07B87A96D7FE}" type="slidenum">
              <a:rPr lang="en-US">
                <a:solidFill>
                  <a:srgbClr val="000000"/>
                </a:solidFill>
              </a:rPr>
              <a:pPr/>
              <a:t>86</a:t>
            </a:fld>
            <a:endParaRPr lang="en-US">
              <a:solidFill>
                <a:srgbClr val="000000"/>
              </a:solidFill>
            </a:endParaRPr>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6282F2BA-AA74-4DA9-A742-72805626D756}" type="slidenum">
              <a:rPr lang="en-US">
                <a:solidFill>
                  <a:srgbClr val="000000"/>
                </a:solidFill>
              </a:rPr>
              <a:pPr/>
              <a:t>87</a:t>
            </a:fld>
            <a:endParaRPr lang="en-US">
              <a:solidFill>
                <a:srgbClr val="000000"/>
              </a:solidFill>
            </a:endParaRPr>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E9AAA41F-2D6A-4D57-B4C0-66CE71347C8E}" type="slidenum">
              <a:rPr lang="en-US">
                <a:solidFill>
                  <a:srgbClr val="000000"/>
                </a:solidFill>
              </a:rPr>
              <a:pPr/>
              <a:t>88</a:t>
            </a:fld>
            <a:endParaRPr lang="en-US">
              <a:solidFill>
                <a:srgbClr val="000000"/>
              </a:solidFill>
            </a:endParaRPr>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D8EAB732-A727-4818-A051-4834CD8A18EC}" type="slidenum">
              <a:rPr lang="en-US">
                <a:solidFill>
                  <a:srgbClr val="000000"/>
                </a:solidFill>
              </a:rPr>
              <a:pPr/>
              <a:t>89</a:t>
            </a:fld>
            <a:endParaRPr lang="en-US">
              <a:solidFill>
                <a:srgbClr val="000000"/>
              </a:solidFill>
            </a:endParaRPr>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IE" sz="1100" dirty="0" smtClean="0"/>
          </a:p>
        </p:txBody>
      </p:sp>
      <p:sp>
        <p:nvSpPr>
          <p:cNvPr id="4" name="Slide Number Placeholder 3"/>
          <p:cNvSpPr>
            <a:spLocks noGrp="1"/>
          </p:cNvSpPr>
          <p:nvPr>
            <p:ph type="sldNum" sz="quarter" idx="5"/>
          </p:nvPr>
        </p:nvSpPr>
        <p:spPr/>
        <p:txBody>
          <a:bodyPr/>
          <a:lstStyle/>
          <a:p>
            <a:pPr>
              <a:defRPr/>
            </a:pPr>
            <a:fld id="{E122FF17-0499-4999-9E62-772C373B27BE}" type="slidenum">
              <a:rPr lang="en-US" smtClean="0">
                <a:solidFill>
                  <a:prstClr val="black"/>
                </a:solidFill>
              </a:rPr>
              <a:pPr>
                <a:defRPr/>
              </a:pPr>
              <a:t>9</a:t>
            </a:fld>
            <a:endParaRPr lang="en-US" dirty="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D3254045-E436-4690-A802-90BB7DF4D597}" type="slidenum">
              <a:rPr lang="en-US">
                <a:solidFill>
                  <a:srgbClr val="000000"/>
                </a:solidFill>
              </a:rPr>
              <a:pPr/>
              <a:t>90</a:t>
            </a:fld>
            <a:endParaRPr lang="en-US">
              <a:solidFill>
                <a:srgbClr val="000000"/>
              </a:solidFill>
            </a:endParaRPr>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46E18891-5076-413F-B932-78D714303110}" type="slidenum">
              <a:rPr lang="en-US">
                <a:solidFill>
                  <a:srgbClr val="000000"/>
                </a:solidFill>
              </a:rPr>
              <a:pPr/>
              <a:t>91</a:t>
            </a:fld>
            <a:endParaRPr lang="en-US">
              <a:solidFill>
                <a:srgbClr val="000000"/>
              </a:solidFill>
            </a:endParaRPr>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AC344840-24E1-42D3-84A6-19ADBF36A963}" type="slidenum">
              <a:rPr lang="en-US">
                <a:solidFill>
                  <a:srgbClr val="000000"/>
                </a:solidFill>
              </a:rPr>
              <a:pPr/>
              <a:t>92</a:t>
            </a:fld>
            <a:endParaRPr lang="en-US">
              <a:solidFill>
                <a:srgbClr val="000000"/>
              </a:solidFill>
            </a:endParaRPr>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a:ln/>
        </p:spPr>
      </p:sp>
      <p:sp>
        <p:nvSpPr>
          <p:cNvPr id="46387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63876" name="Slide Number Placeholder 3"/>
          <p:cNvSpPr>
            <a:spLocks noGrp="1"/>
          </p:cNvSpPr>
          <p:nvPr>
            <p:ph type="sldNum" sz="quarter" idx="5"/>
          </p:nvPr>
        </p:nvSpPr>
        <p:spPr>
          <a:noFill/>
        </p:spPr>
        <p:txBody>
          <a:bodyPr/>
          <a:lstStyle/>
          <a:p>
            <a:fld id="{1892A59C-0F49-492E-A87E-57A2DECB693A}" type="slidenum">
              <a:rPr lang="en-US">
                <a:solidFill>
                  <a:srgbClr val="000000"/>
                </a:solidFill>
              </a:rPr>
              <a:pPr/>
              <a:t>93</a:t>
            </a:fld>
            <a:endParaRPr lang="en-US">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a:ln/>
        </p:spPr>
      </p:sp>
      <p:sp>
        <p:nvSpPr>
          <p:cNvPr id="46489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64900" name="Slide Number Placeholder 3"/>
          <p:cNvSpPr>
            <a:spLocks noGrp="1"/>
          </p:cNvSpPr>
          <p:nvPr>
            <p:ph type="sldNum" sz="quarter" idx="5"/>
          </p:nvPr>
        </p:nvSpPr>
        <p:spPr>
          <a:noFill/>
        </p:spPr>
        <p:txBody>
          <a:bodyPr/>
          <a:lstStyle/>
          <a:p>
            <a:fld id="{7BA99260-3D3D-439D-A91F-933A679CF633}" type="slidenum">
              <a:rPr lang="en-US">
                <a:solidFill>
                  <a:srgbClr val="000000"/>
                </a:solidFill>
              </a:rPr>
              <a:pPr/>
              <a:t>94</a:t>
            </a:fld>
            <a:endParaRPr lang="en-US">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a:ln/>
        </p:spPr>
      </p:sp>
      <p:sp>
        <p:nvSpPr>
          <p:cNvPr id="46592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65924" name="Slide Number Placeholder 3"/>
          <p:cNvSpPr>
            <a:spLocks noGrp="1"/>
          </p:cNvSpPr>
          <p:nvPr>
            <p:ph type="sldNum" sz="quarter" idx="5"/>
          </p:nvPr>
        </p:nvSpPr>
        <p:spPr>
          <a:noFill/>
        </p:spPr>
        <p:txBody>
          <a:bodyPr/>
          <a:lstStyle/>
          <a:p>
            <a:fld id="{D70A92FF-BAA2-4F96-8CDC-F76487D11791}" type="slidenum">
              <a:rPr lang="en-US">
                <a:solidFill>
                  <a:srgbClr val="000000"/>
                </a:solidFill>
              </a:rPr>
              <a:pPr/>
              <a:t>95</a:t>
            </a:fld>
            <a:endParaRPr lang="en-US">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66948" name="Slide Number Placeholder 3"/>
          <p:cNvSpPr>
            <a:spLocks noGrp="1"/>
          </p:cNvSpPr>
          <p:nvPr>
            <p:ph type="sldNum" sz="quarter" idx="5"/>
          </p:nvPr>
        </p:nvSpPr>
        <p:spPr>
          <a:noFill/>
        </p:spPr>
        <p:txBody>
          <a:bodyPr/>
          <a:lstStyle/>
          <a:p>
            <a:fld id="{73718CE3-8CF3-4BDB-89EF-9379BD72FB08}" type="slidenum">
              <a:rPr lang="en-US">
                <a:solidFill>
                  <a:srgbClr val="000000"/>
                </a:solidFill>
              </a:rPr>
              <a:pPr/>
              <a:t>96</a:t>
            </a:fld>
            <a:endParaRPr lang="en-US">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ln/>
        </p:spPr>
      </p:sp>
      <p:sp>
        <p:nvSpPr>
          <p:cNvPr id="46797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67972" name="Slide Number Placeholder 3"/>
          <p:cNvSpPr>
            <a:spLocks noGrp="1"/>
          </p:cNvSpPr>
          <p:nvPr>
            <p:ph type="sldNum" sz="quarter" idx="5"/>
          </p:nvPr>
        </p:nvSpPr>
        <p:spPr>
          <a:noFill/>
        </p:spPr>
        <p:txBody>
          <a:bodyPr/>
          <a:lstStyle/>
          <a:p>
            <a:fld id="{E131D3B5-4452-4E46-B81E-F57E274B8E5C}" type="slidenum">
              <a:rPr lang="en-US">
                <a:solidFill>
                  <a:srgbClr val="000000"/>
                </a:solidFill>
              </a:rPr>
              <a:pPr/>
              <a:t>97</a:t>
            </a:fld>
            <a:endParaRPr lang="en-US">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a:ln/>
        </p:spPr>
      </p:sp>
      <p:sp>
        <p:nvSpPr>
          <p:cNvPr id="46899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68996" name="Slide Number Placeholder 3"/>
          <p:cNvSpPr>
            <a:spLocks noGrp="1"/>
          </p:cNvSpPr>
          <p:nvPr>
            <p:ph type="sldNum" sz="quarter" idx="5"/>
          </p:nvPr>
        </p:nvSpPr>
        <p:spPr>
          <a:noFill/>
        </p:spPr>
        <p:txBody>
          <a:bodyPr/>
          <a:lstStyle/>
          <a:p>
            <a:fld id="{DBD2AD7C-A327-40DE-A0D9-5FBCD580EEA9}" type="slidenum">
              <a:rPr lang="en-US">
                <a:solidFill>
                  <a:srgbClr val="000000"/>
                </a:solidFill>
              </a:rPr>
              <a:pPr/>
              <a:t>98</a:t>
            </a:fld>
            <a:endParaRPr lang="en-US">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a:ln/>
        </p:spPr>
      </p:sp>
      <p:sp>
        <p:nvSpPr>
          <p:cNvPr id="47001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0020" name="Slide Number Placeholder 3"/>
          <p:cNvSpPr>
            <a:spLocks noGrp="1"/>
          </p:cNvSpPr>
          <p:nvPr>
            <p:ph type="sldNum" sz="quarter" idx="5"/>
          </p:nvPr>
        </p:nvSpPr>
        <p:spPr>
          <a:noFill/>
        </p:spPr>
        <p:txBody>
          <a:bodyPr/>
          <a:lstStyle/>
          <a:p>
            <a:fld id="{6CD0C439-ECD0-4447-8AF1-4ADB0E4DE9D9}" type="slidenum">
              <a:rPr lang="en-US">
                <a:solidFill>
                  <a:srgbClr val="000000"/>
                </a:solidFill>
              </a:rPr>
              <a:pPr/>
              <a:t>99</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05058" name="Rectangle 2"/>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GB"/>
              <a:t>Click to edit Master subtitle style</a:t>
            </a:r>
          </a:p>
        </p:txBody>
      </p:sp>
      <p:sp>
        <p:nvSpPr>
          <p:cNvPr id="2605062" name="Rectangle 6"/>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GB"/>
              <a:t>Click to edit Master title style</a:t>
            </a:r>
          </a:p>
        </p:txBody>
      </p:sp>
      <p:sp>
        <p:nvSpPr>
          <p:cNvPr id="4" name="Rectangle 3"/>
          <p:cNvSpPr>
            <a:spLocks noGrp="1" noChangeArrowheads="1"/>
          </p:cNvSpPr>
          <p:nvPr>
            <p:ph type="dt" sz="quarter" idx="10"/>
          </p:nvPr>
        </p:nvSpPr>
        <p:spPr>
          <a:xfrm>
            <a:off x="2667000" y="6553200"/>
            <a:ext cx="1905000" cy="304800"/>
          </a:xfrm>
        </p:spPr>
        <p:txBody>
          <a:bodyPr/>
          <a:lstStyle>
            <a:lvl1pPr>
              <a:defRPr sz="1400" b="0">
                <a:solidFill>
                  <a:schemeClr val="bg1"/>
                </a:solidFill>
                <a:latin typeface="Arial" pitchFamily="34" charset="0"/>
              </a:defRPr>
            </a:lvl1pPr>
          </a:lstStyle>
          <a:p>
            <a:pPr>
              <a:defRPr/>
            </a:pPr>
            <a:endParaRPr lang="en-GB"/>
          </a:p>
        </p:txBody>
      </p:sp>
      <p:sp>
        <p:nvSpPr>
          <p:cNvPr id="5" name="Rectangle 4"/>
          <p:cNvSpPr>
            <a:spLocks noGrp="1" noChangeArrowheads="1"/>
          </p:cNvSpPr>
          <p:nvPr>
            <p:ph type="ftr" sz="quarter" idx="11"/>
          </p:nvPr>
        </p:nvSpPr>
        <p:spPr>
          <a:xfrm>
            <a:off x="5195888" y="6553200"/>
            <a:ext cx="3279775" cy="304800"/>
          </a:xfrm>
        </p:spPr>
        <p:txBody>
          <a:bodyPr/>
          <a:lstStyle>
            <a:lvl1pPr algn="r">
              <a:defRPr sz="1400" b="0">
                <a:latin typeface="Arial" pitchFamily="34" charset="0"/>
              </a:defRPr>
            </a:lvl1pPr>
          </a:lstStyle>
          <a:p>
            <a:pPr>
              <a:defRPr/>
            </a:pPr>
            <a:endParaRPr lang="en-GB"/>
          </a:p>
        </p:txBody>
      </p:sp>
      <p:sp>
        <p:nvSpPr>
          <p:cNvPr id="6" name="Rectangle 5"/>
          <p:cNvSpPr>
            <a:spLocks noGrp="1" noChangeArrowheads="1"/>
          </p:cNvSpPr>
          <p:nvPr>
            <p:ph type="sldNum" sz="quarter" idx="12"/>
          </p:nvPr>
        </p:nvSpPr>
        <p:spPr>
          <a:xfrm>
            <a:off x="9525" y="6359525"/>
            <a:ext cx="587375" cy="488950"/>
          </a:xfrm>
        </p:spPr>
        <p:txBody>
          <a:bodyPr anchorCtr="0"/>
          <a:lstStyle>
            <a:lvl1pPr>
              <a:defRPr sz="2600">
                <a:solidFill>
                  <a:schemeClr val="bg1"/>
                </a:solidFill>
                <a:latin typeface="Arial" pitchFamily="34" charset="0"/>
              </a:defRPr>
            </a:lvl1pPr>
          </a:lstStyle>
          <a:p>
            <a:pPr>
              <a:defRPr/>
            </a:pPr>
            <a:fld id="{4718B329-A405-4ECF-9BE2-CDF00F71E9C4}"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EDE577F9-F49E-4784-B380-073A902D7695}" type="slidenum">
              <a:rPr lang="en-GB"/>
              <a:pPr>
                <a:defRPr/>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33A14358-68D4-4EB6-BAD9-6C7817C3F86C}"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C5F115D3-217D-4C9C-AD77-B97DDB014CDF}"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0D0E9917-352F-4CB8-8431-AC22452A5F49}"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F0759C6A-A974-4DFF-B3BF-133095D17E16}"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A1D8D119-CD1D-4C14-9DE4-472A4A0E2C38}"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EFA7C7AB-88E0-47D1-A421-D50DE16483C9}"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50DD2D3D-D6FA-40A8-AB46-E8141F9D7189}"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1F881277-CCB4-4563-AC9E-3FC3B5C6DF02}"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76D8C327-91AD-430B-B34F-52EABE8610A1}"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7650BBC1-1207-4D83-95F1-D2DB9E4AEF9B}"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91C3A0DA-181A-4ADF-945B-5A059C8E460D}" type="slidenum">
              <a:rPr lang="en-GB"/>
              <a:pPr>
                <a:defRPr/>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2"/>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1E702CE2-063B-4802-B205-85966933E24F}"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5"/>
          <p:cNvSpPr>
            <a:spLocks noChangeArrowheads="1"/>
          </p:cNvSpPr>
          <p:nvPr/>
        </p:nvSpPr>
        <p:spPr bwMode="auto">
          <a:xfrm>
            <a:off x="4787900" y="6553200"/>
            <a:ext cx="3687763" cy="304800"/>
          </a:xfrm>
          <a:prstGeom prst="rect">
            <a:avLst/>
          </a:prstGeom>
          <a:noFill/>
          <a:ln w="9525">
            <a:noFill/>
            <a:miter lim="800000"/>
            <a:headEnd/>
            <a:tailEnd/>
          </a:ln>
        </p:spPr>
        <p:txBody>
          <a:bodyPr anchor="b">
            <a:spAutoFit/>
          </a:bodyPr>
          <a:lstStyle/>
          <a:p>
            <a:pPr algn="r" fontAlgn="auto">
              <a:spcBef>
                <a:spcPts val="0"/>
              </a:spcBef>
              <a:spcAft>
                <a:spcPts val="0"/>
              </a:spcAft>
              <a:defRPr/>
            </a:pPr>
            <a:r>
              <a:rPr lang="en-US" sz="1400" b="1">
                <a:solidFill>
                  <a:srgbClr val="FFFFFF"/>
                </a:solidFill>
                <a:latin typeface="Arial"/>
              </a:rPr>
              <a:t>Copyright © Customer Carewords Ltd.</a:t>
            </a:r>
          </a:p>
        </p:txBody>
      </p:sp>
      <p:sp>
        <p:nvSpPr>
          <p:cNvPr id="8197" name="Rectangle 5"/>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US" smtClean="0"/>
              <a:t>Click to edit Master subtitle style</a:t>
            </a:r>
            <a:endParaRPr lang="en-US"/>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US" smtClean="0"/>
              <a:t>Click to edit Master title style</a:t>
            </a:r>
            <a:endParaRPr lang="en-US"/>
          </a:p>
        </p:txBody>
      </p:sp>
      <p:sp>
        <p:nvSpPr>
          <p:cNvPr id="5" name="Rectangle 14"/>
          <p:cNvSpPr>
            <a:spLocks noGrp="1" noChangeArrowheads="1"/>
          </p:cNvSpPr>
          <p:nvPr>
            <p:ph type="dt" sz="quarter" idx="10"/>
          </p:nvPr>
        </p:nvSpPr>
        <p:spPr>
          <a:xfrm>
            <a:off x="2667000" y="6553200"/>
            <a:ext cx="1905000" cy="304800"/>
          </a:xfrm>
        </p:spPr>
        <p:txBody>
          <a:bodyPr/>
          <a:lstStyle>
            <a:lvl1pPr fontAlgn="base">
              <a:spcBef>
                <a:spcPct val="0"/>
              </a:spcBef>
              <a:spcAft>
                <a:spcPct val="0"/>
              </a:spcAft>
              <a:defRPr sz="1400" b="0">
                <a:solidFill>
                  <a:srgbClr val="FFFFFF"/>
                </a:solidFill>
                <a:latin typeface="Arial" charset="0"/>
                <a:cs typeface="+mn-cs"/>
              </a:defRPr>
            </a:lvl1pPr>
          </a:lstStyle>
          <a:p>
            <a:pPr>
              <a:defRPr/>
            </a:pPr>
            <a:fld id="{EE0C8239-3AC9-423A-BFB6-4F5C62AB1711}" type="datetimeFigureOut">
              <a:rPr lang="en-US"/>
              <a:pPr>
                <a:defRPr/>
              </a:pPr>
              <a:t>10/30/2010</a:t>
            </a:fld>
            <a:endParaRPr lang="en-US"/>
          </a:p>
        </p:txBody>
      </p:sp>
      <p:sp>
        <p:nvSpPr>
          <p:cNvPr id="6" name="Rectangle 15"/>
          <p:cNvSpPr>
            <a:spLocks noGrp="1" noChangeArrowheads="1"/>
          </p:cNvSpPr>
          <p:nvPr>
            <p:ph type="ftr" sz="quarter" idx="11"/>
          </p:nvPr>
        </p:nvSpPr>
        <p:spPr>
          <a:xfrm>
            <a:off x="5195888" y="6553200"/>
            <a:ext cx="3279775" cy="304800"/>
          </a:xfrm>
        </p:spPr>
        <p:txBody>
          <a:bodyPr/>
          <a:lstStyle>
            <a:lvl1pPr algn="r" fontAlgn="base">
              <a:spcBef>
                <a:spcPct val="0"/>
              </a:spcBef>
              <a:spcAft>
                <a:spcPct val="0"/>
              </a:spcAft>
              <a:defRPr sz="1400" b="0">
                <a:solidFill>
                  <a:srgbClr val="015D8B"/>
                </a:solidFill>
                <a:latin typeface="Arial" charset="0"/>
                <a:cs typeface="+mn-cs"/>
              </a:defRPr>
            </a:lvl1pPr>
          </a:lstStyle>
          <a:p>
            <a:pPr>
              <a:defRPr/>
            </a:pPr>
            <a:endParaRPr lang="en-US"/>
          </a:p>
        </p:txBody>
      </p:sp>
      <p:sp>
        <p:nvSpPr>
          <p:cNvPr id="7" name="Rectangle 17"/>
          <p:cNvSpPr>
            <a:spLocks noGrp="1" noChangeArrowheads="1"/>
          </p:cNvSpPr>
          <p:nvPr>
            <p:ph type="sldNum" sz="quarter" idx="12"/>
          </p:nvPr>
        </p:nvSpPr>
        <p:spPr>
          <a:xfrm>
            <a:off x="9525" y="6359525"/>
            <a:ext cx="587375" cy="488950"/>
          </a:xfrm>
        </p:spPr>
        <p:txBody>
          <a:bodyPr anchorCtr="0"/>
          <a:lstStyle>
            <a:lvl1pPr algn="ctr" fontAlgn="base">
              <a:spcBef>
                <a:spcPct val="0"/>
              </a:spcBef>
              <a:spcAft>
                <a:spcPct val="0"/>
              </a:spcAft>
              <a:defRPr sz="2600">
                <a:solidFill>
                  <a:srgbClr val="FFFFFF"/>
                </a:solidFill>
                <a:latin typeface="Arial" charset="0"/>
                <a:cs typeface="+mn-cs"/>
              </a:defRPr>
            </a:lvl1pPr>
          </a:lstStyle>
          <a:p>
            <a:pPr>
              <a:defRPr/>
            </a:pPr>
            <a:fld id="{D57EA280-EDA8-44EA-B2AD-0C2BDBC9F9D6}"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EE85B416-7E67-4766-94BB-A574949379B4}"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891F4E91-EF23-4C60-B066-ABC04245F048}"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0334B4D5-F809-448F-B6E6-75944BCF4FAE}"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C3A906FE-840B-474B-9A2D-F88F02DC30D2}"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8BAFB278-987E-4C36-B692-952CCFBF4F47}"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D2F3B0BE-B653-4BFC-B811-BD2C99171CF0}"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C9DEDBD1-CEE8-44D7-8492-3E26BAF4498D}" type="datetimeFigureOut">
              <a:rPr lang="en-US"/>
              <a:pPr>
                <a:defRPr/>
              </a:pPr>
              <a:t>10/30/2010</a:t>
            </a:fld>
            <a:endParaRPr lang="en-US"/>
          </a:p>
        </p:txBody>
      </p:sp>
      <p:sp>
        <p:nvSpPr>
          <p:cNvPr id="8" name="Footer Placeholder 7"/>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04CDCF9B-E010-49F2-9A83-08B721536D31}"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E89600BB-B550-4D21-ADD3-F2D7FDEB4625}" type="datetimeFigureOut">
              <a:rPr lang="en-US"/>
              <a:pPr>
                <a:defRPr/>
              </a:pPr>
              <a:t>10/30/2010</a:t>
            </a:fld>
            <a:endParaRPr lang="en-US"/>
          </a:p>
        </p:txBody>
      </p:sp>
      <p:sp>
        <p:nvSpPr>
          <p:cNvPr id="4" name="Footer Placeholder 3"/>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DC61FC2B-3F74-42A2-910F-9CF997696884}"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F640E587-6A56-476F-8E1A-73F42905E75A}" type="datetimeFigureOut">
              <a:rPr lang="en-US"/>
              <a:pPr>
                <a:defRPr/>
              </a:pPr>
              <a:t>10/30/2010</a:t>
            </a:fld>
            <a:endParaRPr lang="en-US"/>
          </a:p>
        </p:txBody>
      </p:sp>
      <p:sp>
        <p:nvSpPr>
          <p:cNvPr id="3" name="Footer Placeholder 2"/>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24A879EA-5479-48DB-9CD2-2B98AC3419CA}"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142904BF-8ADF-41B5-BC72-B5459D01DDDD}"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D9195412-B42F-48C5-A33A-608C37A0D17A}"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54D843D3-33BF-464A-BE8C-D8D5AE0928C0}"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3D043902-3687-483B-8CF8-5ED59B6EF5A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762000"/>
            <a:ext cx="8077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3" name="Rectangle 5"/>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9DF3AF6D-40C9-4865-B193-758F351248EA}" type="slidenum">
              <a:rPr lang="en-GB"/>
              <a:pPr>
                <a:defRPr/>
              </a:pPr>
              <a:t>‹#›</a:t>
            </a:fld>
            <a:endParaRPr lang="en-GB"/>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30ED7AE7-681A-4013-847D-BF76BF09D7F0}"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BC98D3A9-3A7F-44B0-BCD9-72C637C076AC}"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5C8DDF4A-29D7-45FD-8351-1A4005F126E3}"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D26D9DD0-2A97-424B-945B-18AA7355A3E6}"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B314BF7C-A1FD-48A2-A35C-D1635DD7CAD9}"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08C06B76-6215-45FA-B8EC-6EF0660DCFF4}"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27E32FC3-5F3C-4A56-BFC8-1DE3050B3C85}"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B52D914C-B764-4637-A483-2A795A0956EE}"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500F83A5-A7BB-48D2-863E-3BE942E4EC5A}"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9B652F21-DAD6-4E69-8441-BFD8B3562255}"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81BBC946-DCA0-4A75-9D06-FBEBD77126D8}"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2F7C5A90-1EE2-4603-855A-B96ACE96B136}"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EAB803DD-71E9-4447-8751-9BC98D60D86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846722" name="Rectangle 2"/>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GB"/>
              <a:t>Click to edit Master subtitle style</a:t>
            </a:r>
          </a:p>
        </p:txBody>
      </p:sp>
      <p:sp>
        <p:nvSpPr>
          <p:cNvPr id="2846726" name="Rectangle 6"/>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GB"/>
              <a:t>Click to edit Master title style</a:t>
            </a:r>
          </a:p>
        </p:txBody>
      </p:sp>
      <p:sp>
        <p:nvSpPr>
          <p:cNvPr id="4" name="Rectangle 3"/>
          <p:cNvSpPr>
            <a:spLocks noGrp="1" noChangeArrowheads="1"/>
          </p:cNvSpPr>
          <p:nvPr>
            <p:ph type="dt" sz="quarter" idx="10"/>
          </p:nvPr>
        </p:nvSpPr>
        <p:spPr>
          <a:xfrm>
            <a:off x="2667000" y="6553200"/>
            <a:ext cx="1905000" cy="304800"/>
          </a:xfrm>
        </p:spPr>
        <p:txBody>
          <a:bodyPr/>
          <a:lstStyle>
            <a:lvl1pPr>
              <a:defRPr sz="1400" b="0">
                <a:solidFill>
                  <a:schemeClr val="bg1"/>
                </a:solidFill>
                <a:latin typeface="Arial" pitchFamily="34" charset="0"/>
              </a:defRPr>
            </a:lvl1pPr>
          </a:lstStyle>
          <a:p>
            <a:pPr>
              <a:defRPr/>
            </a:pPr>
            <a:endParaRPr lang="en-GB"/>
          </a:p>
        </p:txBody>
      </p:sp>
      <p:sp>
        <p:nvSpPr>
          <p:cNvPr id="5" name="Rectangle 4"/>
          <p:cNvSpPr>
            <a:spLocks noGrp="1" noChangeArrowheads="1"/>
          </p:cNvSpPr>
          <p:nvPr>
            <p:ph type="ftr" sz="quarter" idx="11"/>
          </p:nvPr>
        </p:nvSpPr>
        <p:spPr>
          <a:xfrm>
            <a:off x="5195888" y="6553200"/>
            <a:ext cx="3279775" cy="304800"/>
          </a:xfrm>
        </p:spPr>
        <p:txBody>
          <a:bodyPr/>
          <a:lstStyle>
            <a:lvl1pPr algn="r">
              <a:defRPr sz="1400" b="0">
                <a:latin typeface="Arial" pitchFamily="34" charset="0"/>
              </a:defRPr>
            </a:lvl1pPr>
          </a:lstStyle>
          <a:p>
            <a:pPr>
              <a:defRPr/>
            </a:pPr>
            <a:endParaRPr lang="en-GB"/>
          </a:p>
        </p:txBody>
      </p:sp>
      <p:sp>
        <p:nvSpPr>
          <p:cNvPr id="6" name="Rectangle 5"/>
          <p:cNvSpPr>
            <a:spLocks noGrp="1" noChangeArrowheads="1"/>
          </p:cNvSpPr>
          <p:nvPr>
            <p:ph type="sldNum" sz="quarter" idx="12"/>
          </p:nvPr>
        </p:nvSpPr>
        <p:spPr>
          <a:xfrm>
            <a:off x="9525" y="6359525"/>
            <a:ext cx="587375" cy="488950"/>
          </a:xfrm>
        </p:spPr>
        <p:txBody>
          <a:bodyPr anchorCtr="0"/>
          <a:lstStyle>
            <a:lvl1pPr>
              <a:defRPr sz="2600">
                <a:solidFill>
                  <a:schemeClr val="bg1"/>
                </a:solidFill>
                <a:latin typeface="Arial" pitchFamily="34" charset="0"/>
              </a:defRPr>
            </a:lvl1pPr>
          </a:lstStyle>
          <a:p>
            <a:pPr>
              <a:defRPr/>
            </a:pPr>
            <a:fld id="{2F5CCA74-B86A-4513-A444-4D8A0A2656B3}" type="slidenum">
              <a:rPr lang="en-GB"/>
              <a:pPr>
                <a:defRPr/>
              </a:pPr>
              <a:t>‹#›</a:t>
            </a:fld>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27504555-8B67-4BA5-AE87-4FE4A135D471}"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72D0F616-B0D7-483C-B59B-E1E4416BC779}"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6E990845-9B77-450D-8ADD-2F0E471A1E24}"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Arial" pitchFamily="34"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cs typeface="+mn-cs"/>
              </a:defRPr>
            </a:lvl1pPr>
          </a:lstStyle>
          <a:p>
            <a:pPr>
              <a:defRPr/>
            </a:pPr>
            <a:fld id="{D07AEA81-3425-4429-B3D5-0ED090CE585A}"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9BB5C259-D8B6-4DD8-81F0-D45708EA73F6}"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C01957E2-3B1A-4211-823B-5F690AA22384}"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A3785048-F29A-453A-BC84-BD444BD4D054}"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4"/>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22D8BB51-FE90-4901-9268-4B9F590B5DBA}"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6"/>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42C07C91-1EE7-472D-922B-6F15BBCA2D6F}"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Footer Placeholder 2"/>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23F347AC-7A5C-45FC-B43D-1E783C8EB767}"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68D5B18E-F0B8-47DE-9EC7-82661367A29B}" type="slidenum">
              <a:rPr lang="en-GB"/>
              <a:pPr>
                <a:defRPr/>
              </a:pPr>
              <a:t>‹#›</a:t>
            </a:fld>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D2F689AD-C68A-47D1-BB72-92A172D442B7}"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44175D25-2853-4786-A71B-57E43A6FB189}"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94B57E82-F2A7-4133-B60F-094940B13B9C}"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129210BB-F47E-4E40-B7A6-26A7C4D640AE}"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35D55EA1-61E5-4E58-9EB8-925D8B22B7D7}"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AB9156-ADEC-4C90-91B5-3496FDF005F2}" type="slidenum">
              <a:rPr lang="en-US">
                <a:solidFill>
                  <a:srgbClr val="000000"/>
                </a:solidFill>
              </a:rPr>
              <a:pPr>
                <a:defRPr/>
              </a:pPr>
              <a:t>‹#›</a:t>
            </a:fld>
            <a:fld id="{990A3A16-FE21-421B-BA93-589034C134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0F46B7-7282-408C-A565-D9341AD62B03}" type="slidenum">
              <a:rPr lang="en-US">
                <a:solidFill>
                  <a:srgbClr val="000000"/>
                </a:solidFill>
              </a:rPr>
              <a:pPr>
                <a:defRPr/>
              </a:pPr>
              <a:t>‹#›</a:t>
            </a:fld>
            <a:fld id="{8B51DFE3-A19D-45A4-94C1-0FF39EEC752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FEDF41-2B49-4E73-AADA-254107CE6773}" type="slidenum">
              <a:rPr lang="en-US">
                <a:solidFill>
                  <a:srgbClr val="000000"/>
                </a:solidFill>
              </a:rPr>
              <a:pPr>
                <a:defRPr/>
              </a:pPr>
              <a:t>‹#›</a:t>
            </a:fld>
            <a:fld id="{C3CF61B5-7A6B-46E3-88EF-95CDBEA792F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D55BFD-DE45-4B19-8629-9771E25444BB}" type="slidenum">
              <a:rPr lang="en-US">
                <a:solidFill>
                  <a:srgbClr val="000000"/>
                </a:solidFill>
              </a:rPr>
              <a:pPr>
                <a:defRPr/>
              </a:pPr>
              <a:t>‹#›</a:t>
            </a:fld>
            <a:fld id="{EE883D19-B1C0-4C9C-BBCC-BC6F77155D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796380-9F5C-4DD2-AD4A-56BCF5D7D1BD}" type="slidenum">
              <a:rPr lang="en-US">
                <a:solidFill>
                  <a:srgbClr val="000000"/>
                </a:solidFill>
              </a:rPr>
              <a:pPr>
                <a:defRPr/>
              </a:pPr>
              <a:t>‹#›</a:t>
            </a:fld>
            <a:fld id="{2B20BF28-C928-49E7-866D-9B582490C7D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6284A40B-6F52-41B7-9EFC-82E734A45571}" type="slidenum">
              <a:rPr lang="en-GB"/>
              <a:pPr>
                <a:defRPr/>
              </a:pPr>
              <a:t>‹#›</a:t>
            </a:fld>
            <a:endParaRPr lang="en-GB"/>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26F474-E901-4CF9-8EC3-86DF41703AAE}" type="slidenum">
              <a:rPr lang="en-US">
                <a:solidFill>
                  <a:srgbClr val="000000"/>
                </a:solidFill>
              </a:rPr>
              <a:pPr>
                <a:defRPr/>
              </a:pPr>
              <a:t>‹#›</a:t>
            </a:fld>
            <a:fld id="{68A21097-E8CB-469C-B683-53614BE979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D60DB0-E66F-4B52-92AC-AD2309131036}" type="slidenum">
              <a:rPr lang="en-US">
                <a:solidFill>
                  <a:srgbClr val="000000"/>
                </a:solidFill>
              </a:rPr>
              <a:pPr>
                <a:defRPr/>
              </a:pPr>
              <a:t>‹#›</a:t>
            </a:fld>
            <a:fld id="{1AC747E1-EAA9-41D0-8F0D-347A4D5885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8514D-F8E5-4285-9C9D-2A2365D66CAD}" type="slidenum">
              <a:rPr lang="en-US">
                <a:solidFill>
                  <a:srgbClr val="000000"/>
                </a:solidFill>
              </a:rPr>
              <a:pPr>
                <a:defRPr/>
              </a:pPr>
              <a:t>‹#›</a:t>
            </a:fld>
            <a:fld id="{C147E99E-E5A4-4695-B3B0-9355E8D5C1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88F25-4C6F-402A-847F-2CA192133967}" type="slidenum">
              <a:rPr lang="en-US">
                <a:solidFill>
                  <a:srgbClr val="000000"/>
                </a:solidFill>
              </a:rPr>
              <a:pPr>
                <a:defRPr/>
              </a:pPr>
              <a:t>‹#›</a:t>
            </a:fld>
            <a:fld id="{584E504B-A31E-4DA5-9317-56EF530705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382AFE-A40A-479C-BB54-CD31245FF65D}" type="slidenum">
              <a:rPr lang="en-US">
                <a:solidFill>
                  <a:srgbClr val="000000"/>
                </a:solidFill>
              </a:rPr>
              <a:pPr>
                <a:defRPr/>
              </a:pPr>
              <a:t>‹#›</a:t>
            </a:fld>
            <a:fld id="{665E960A-1E1B-45D8-BCF7-04960DF4781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A5E9FD-2757-4C30-AA81-549956E3CECF}" type="slidenum">
              <a:rPr lang="en-US">
                <a:solidFill>
                  <a:srgbClr val="000000"/>
                </a:solidFill>
              </a:rPr>
              <a:pPr>
                <a:defRPr/>
              </a:pPr>
              <a:t>‹#›</a:t>
            </a:fld>
            <a:fld id="{A6BBF610-F26B-4DFE-8F54-D1945BA5AA0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0F5120-966D-4EEB-B613-8F94FEDDB194}" type="slidenum">
              <a:rPr lang="en-US">
                <a:solidFill>
                  <a:srgbClr val="000000"/>
                </a:solidFill>
              </a:rPr>
              <a:pPr>
                <a:defRPr/>
              </a:pPr>
              <a:t>‹#›</a:t>
            </a:fld>
            <a:fld id="{33D3A873-1DF4-4D37-AA72-484D4C744F3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DA44CAF2-8F57-420D-82D3-2BC17A5A9350}"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EA9C5F38-105B-41E9-A3DB-D7A7B859D92E}"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7AC8BB09-703C-4361-B3C0-4CC92EF6D944}"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81BC626B-3497-4526-84F7-999C165120E1}" type="slidenum">
              <a:rPr lang="en-GB"/>
              <a:pPr>
                <a:defRPr/>
              </a:pPr>
              <a:t>‹#›</a:t>
            </a:fld>
            <a:endParaRPr lang="en-GB"/>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4"/>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08F33FC1-D4B7-41B0-B548-DF7F9FCC1240}"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6"/>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7D78DD43-F048-4926-BD9A-E80D70E1AC43}"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Footer Placeholder 2"/>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59F51145-7D25-4576-B5BF-19E092B5EA2D}"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E87B6AB6-BEAB-407F-825F-454185874397}"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CAE93F66-EE23-4680-8DA7-86E1B92CB1DF}"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97140B10-B3DF-495D-BBAF-312B123B5AB0}"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9F4194BC-436C-460E-89E4-5E1E08888D8B}"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F007CDD1-ACF4-4BBA-9756-99D7A2E10CBA}" type="slidenum">
              <a:rPr lang="en-US" sz="1800" b="1">
                <a:solidFill>
                  <a:srgbClr val="000000"/>
                </a:solidFill>
                <a:cs typeface="Times New Roman" pitchFamily="18" charset="0"/>
              </a:rPr>
              <a:pPr>
                <a:defRPr/>
              </a:pPr>
              <a:t>‹#›</a:t>
            </a:fld>
            <a:endParaRPr lang="en-US" sz="1800" b="1">
              <a:solidFill>
                <a:srgbClr val="000000"/>
              </a:solidFill>
              <a:cs typeface="Times New Roman" pitchFamily="18" charset="0"/>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4724400"/>
            <a:ext cx="9144000" cy="2133600"/>
          </a:xfrm>
          <a:prstGeom prst="rect">
            <a:avLst/>
          </a:prstGeom>
          <a:solidFill>
            <a:schemeClr val="bg1">
              <a:alpha val="50000"/>
            </a:schemeClr>
          </a:solidFill>
          <a:ln w="9525">
            <a:noFill/>
            <a:miter lim="800000"/>
            <a:headEnd/>
            <a:tailEnd/>
          </a:ln>
          <a:effectLst/>
        </p:spPr>
        <p:txBody>
          <a:bodyPr wrap="none" anchor="ctr"/>
          <a:lstStyle/>
          <a:p>
            <a:pPr algn="ctr">
              <a:defRPr/>
            </a:pPr>
            <a:endParaRPr lang="en-IE">
              <a:solidFill>
                <a:srgbClr val="000000"/>
              </a:solidFill>
              <a:latin typeface="Arial" pitchFamily="34" charset="0"/>
              <a:cs typeface="Arial" pitchFamily="34" charset="0"/>
            </a:endParaRPr>
          </a:p>
        </p:txBody>
      </p:sp>
      <p:sp>
        <p:nvSpPr>
          <p:cNvPr id="5" name="Rectangle 7"/>
          <p:cNvSpPr>
            <a:spLocks noChangeArrowheads="1"/>
          </p:cNvSpPr>
          <p:nvPr userDrawn="1"/>
        </p:nvSpPr>
        <p:spPr bwMode="auto">
          <a:xfrm>
            <a:off x="152400" y="762000"/>
            <a:ext cx="8839200" cy="4267200"/>
          </a:xfrm>
          <a:prstGeom prst="rect">
            <a:avLst/>
          </a:prstGeom>
          <a:noFill/>
          <a:ln w="9525">
            <a:solidFill>
              <a:schemeClr val="tx1"/>
            </a:solidFill>
            <a:miter lim="800000"/>
            <a:headEnd/>
            <a:tailEnd/>
          </a:ln>
          <a:effectLst/>
        </p:spPr>
        <p:txBody>
          <a:bodyPr wrap="none" lIns="99048" tIns="49524" rIns="99048" bIns="49524" anchor="ctr"/>
          <a:lstStyle/>
          <a:p>
            <a:pPr algn="ctr">
              <a:defRPr/>
            </a:pPr>
            <a:endParaRPr kumimoji="1" lang="en-GB" sz="1200">
              <a:solidFill>
                <a:srgbClr val="000000"/>
              </a:solidFill>
              <a:latin typeface="Arial" pitchFamily="34" charset="0"/>
              <a:cs typeface="Arial" pitchFamily="34" charset="0"/>
            </a:endParaRPr>
          </a:p>
        </p:txBody>
      </p:sp>
      <p:sp>
        <p:nvSpPr>
          <p:cNvPr id="2103299" name="Rectangle 3"/>
          <p:cNvSpPr>
            <a:spLocks noGrp="1" noChangeArrowheads="1"/>
          </p:cNvSpPr>
          <p:nvPr>
            <p:ph type="ctrTitle"/>
          </p:nvPr>
        </p:nvSpPr>
        <p:spPr>
          <a:xfrm>
            <a:off x="152400" y="5105400"/>
            <a:ext cx="8839200" cy="838200"/>
          </a:xfrm>
          <a:gradFill rotWithShape="1">
            <a:gsLst>
              <a:gs pos="0">
                <a:srgbClr val="777777"/>
              </a:gs>
              <a:gs pos="50000">
                <a:srgbClr val="777777">
                  <a:gamma/>
                  <a:shade val="46275"/>
                  <a:invGamma/>
                </a:srgbClr>
              </a:gs>
              <a:gs pos="100000">
                <a:srgbClr val="777777"/>
              </a:gs>
            </a:gsLst>
          </a:gradFill>
        </p:spPr>
        <p:txBody>
          <a:bodyPr wrap="square"/>
          <a:lstStyle>
            <a:lvl1pPr algn="ctr">
              <a:defRPr sz="3200"/>
            </a:lvl1pPr>
          </a:lstStyle>
          <a:p>
            <a:r>
              <a:rPr lang="en-GB"/>
              <a:t>Click to edit Master title style</a:t>
            </a:r>
          </a:p>
        </p:txBody>
      </p:sp>
      <p:sp>
        <p:nvSpPr>
          <p:cNvPr id="2103300" name="Rectangle 4"/>
          <p:cNvSpPr>
            <a:spLocks noGrp="1" noChangeArrowheads="1"/>
          </p:cNvSpPr>
          <p:nvPr>
            <p:ph type="subTitle" idx="1"/>
          </p:nvPr>
        </p:nvSpPr>
        <p:spPr>
          <a:xfrm>
            <a:off x="152400" y="5943600"/>
            <a:ext cx="8839200" cy="609600"/>
          </a:xfrm>
          <a:gradFill rotWithShape="1">
            <a:gsLst>
              <a:gs pos="0">
                <a:srgbClr val="777777"/>
              </a:gs>
              <a:gs pos="50000">
                <a:srgbClr val="777777">
                  <a:gamma/>
                  <a:shade val="50196"/>
                  <a:invGamma/>
                </a:srgbClr>
              </a:gs>
              <a:gs pos="100000">
                <a:srgbClr val="777777"/>
              </a:gs>
            </a:gsLst>
            <a:lin ang="0" scaled="1"/>
          </a:gradFill>
        </p:spPr>
        <p:txBody>
          <a:bodyPr anchor="ctr"/>
          <a:lstStyle>
            <a:lvl1pPr marL="0" indent="0" algn="ctr">
              <a:buFont typeface="Arial" pitchFamily="34" charset="0"/>
              <a:buNone/>
              <a:defRPr sz="1800" b="1">
                <a:solidFill>
                  <a:schemeClr val="bg1"/>
                </a:solidFill>
              </a:defRPr>
            </a:lvl1pPr>
          </a:lstStyle>
          <a:p>
            <a:r>
              <a:rPr lang="en-GB"/>
              <a:t>Click to edit Master subtitle style</a:t>
            </a:r>
          </a:p>
        </p:txBody>
      </p:sp>
      <p:sp>
        <p:nvSpPr>
          <p:cNvPr id="6" name="Rectangle 5"/>
          <p:cNvSpPr>
            <a:spLocks noGrp="1" noChangeArrowheads="1"/>
          </p:cNvSpPr>
          <p:nvPr>
            <p:ph type="sldNum" sz="quarter" idx="10"/>
          </p:nvPr>
        </p:nvSpPr>
        <p:spPr/>
        <p:txBody>
          <a:bodyPr/>
          <a:lstStyle>
            <a:lvl1pPr>
              <a:defRPr/>
            </a:lvl1pPr>
          </a:lstStyle>
          <a:p>
            <a:pPr>
              <a:defRPr/>
            </a:pPr>
            <a:fld id="{489C737F-8822-4C65-A442-8AE68658389A}" type="slidenum">
              <a:rPr lang="en-GB">
                <a:solidFill>
                  <a:srgbClr val="000000"/>
                </a:solidFill>
              </a:rPr>
              <a:pPr>
                <a:defRPr/>
              </a:pPr>
              <a:t>‹#›</a:t>
            </a:fld>
            <a:endParaRPr lang="en-GB">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4"/>
          <p:cNvSpPr>
            <a:spLocks noGrp="1" noChangeArrowheads="1"/>
          </p:cNvSpPr>
          <p:nvPr>
            <p:ph type="sldNum" sz="quarter" idx="10"/>
          </p:nvPr>
        </p:nvSpPr>
        <p:spPr>
          <a:ln/>
        </p:spPr>
        <p:txBody>
          <a:bodyPr/>
          <a:lstStyle>
            <a:lvl1pPr>
              <a:defRPr/>
            </a:lvl1pPr>
          </a:lstStyle>
          <a:p>
            <a:pPr>
              <a:defRPr/>
            </a:pPr>
            <a:fld id="{634C5B2D-A0D3-488F-81F9-1B81FAE195B8}" type="slidenum">
              <a:rPr lang="en-GB">
                <a:solidFill>
                  <a:srgbClr val="000000"/>
                </a:solidFill>
              </a:rPr>
              <a:pPr>
                <a:defRPr/>
              </a:pPr>
              <a:t>‹#›</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5"/>
          <p:cNvSpPr>
            <a:spLocks noGrp="1" noChangeArrowheads="1"/>
          </p:cNvSpPr>
          <p:nvPr>
            <p:ph type="dt" sz="half" idx="10"/>
          </p:nvPr>
        </p:nvSpPr>
        <p:spPr>
          <a:ln/>
        </p:spPr>
        <p:txBody>
          <a:bodyPr/>
          <a:lstStyle>
            <a:lvl1pPr>
              <a:defRPr/>
            </a:lvl1pPr>
          </a:lstStyle>
          <a:p>
            <a:pPr>
              <a:defRPr/>
            </a:pPr>
            <a:endParaRPr lang="en-GB"/>
          </a:p>
        </p:txBody>
      </p:sp>
      <p:sp>
        <p:nvSpPr>
          <p:cNvPr id="8" name="Rectangle 6"/>
          <p:cNvSpPr>
            <a:spLocks noGrp="1" noChangeArrowheads="1"/>
          </p:cNvSpPr>
          <p:nvPr>
            <p:ph type="ftr" sz="quarter" idx="11"/>
          </p:nvPr>
        </p:nvSpPr>
        <p:spPr>
          <a:ln/>
        </p:spPr>
        <p:txBody>
          <a:bodyPr/>
          <a:lstStyle>
            <a:lvl1pPr>
              <a:defRPr/>
            </a:lvl1pPr>
          </a:lstStyle>
          <a:p>
            <a:pPr>
              <a:defRPr/>
            </a:pPr>
            <a:endParaRPr lang="en-GB"/>
          </a:p>
        </p:txBody>
      </p:sp>
      <p:sp>
        <p:nvSpPr>
          <p:cNvPr id="9" name="Rectangle 7"/>
          <p:cNvSpPr>
            <a:spLocks noGrp="1" noChangeArrowheads="1"/>
          </p:cNvSpPr>
          <p:nvPr>
            <p:ph type="sldNum" sz="quarter" idx="12"/>
          </p:nvPr>
        </p:nvSpPr>
        <p:spPr>
          <a:ln/>
        </p:spPr>
        <p:txBody>
          <a:bodyPr/>
          <a:lstStyle>
            <a:lvl1pPr>
              <a:defRPr/>
            </a:lvl1pPr>
          </a:lstStyle>
          <a:p>
            <a:pPr>
              <a:defRPr/>
            </a:pPr>
            <a:fld id="{ED9AFC54-0E2D-4953-BA0D-40390075821A}" type="slidenum">
              <a:rPr lang="en-GB"/>
              <a:pPr>
                <a:defRPr/>
              </a:pPr>
              <a:t>‹#›</a:t>
            </a:fld>
            <a:endParaRPr lang="en-GB"/>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BE1EBC4D-2948-470D-9A88-788A9D10B170}" type="slidenum">
              <a:rPr lang="en-GB">
                <a:solidFill>
                  <a:srgbClr val="000000"/>
                </a:solidFill>
              </a:rPr>
              <a:pPr>
                <a:defRPr/>
              </a:pPr>
              <a:t>‹#›</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0" y="1219200"/>
            <a:ext cx="44958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219200"/>
            <a:ext cx="44958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4"/>
          <p:cNvSpPr>
            <a:spLocks noGrp="1" noChangeArrowheads="1"/>
          </p:cNvSpPr>
          <p:nvPr>
            <p:ph type="sldNum" sz="quarter" idx="10"/>
          </p:nvPr>
        </p:nvSpPr>
        <p:spPr>
          <a:ln/>
        </p:spPr>
        <p:txBody>
          <a:bodyPr/>
          <a:lstStyle>
            <a:lvl1pPr>
              <a:defRPr/>
            </a:lvl1pPr>
          </a:lstStyle>
          <a:p>
            <a:pPr>
              <a:defRPr/>
            </a:pPr>
            <a:fld id="{9E85B743-6735-4F6D-9EB3-AAC0B2C57190}" type="slidenum">
              <a:rPr lang="en-GB">
                <a:solidFill>
                  <a:srgbClr val="000000"/>
                </a:solidFill>
              </a:rPr>
              <a:pPr>
                <a:defRPr/>
              </a:pPr>
              <a:t>‹#›</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4"/>
          <p:cNvSpPr>
            <a:spLocks noGrp="1" noChangeArrowheads="1"/>
          </p:cNvSpPr>
          <p:nvPr>
            <p:ph type="sldNum" sz="quarter" idx="10"/>
          </p:nvPr>
        </p:nvSpPr>
        <p:spPr>
          <a:ln/>
        </p:spPr>
        <p:txBody>
          <a:bodyPr/>
          <a:lstStyle>
            <a:lvl1pPr>
              <a:defRPr/>
            </a:lvl1pPr>
          </a:lstStyle>
          <a:p>
            <a:pPr>
              <a:defRPr/>
            </a:pPr>
            <a:fld id="{0FE6B52A-C900-4E28-807F-BC234A8C657F}" type="slidenum">
              <a:rPr lang="en-GB">
                <a:solidFill>
                  <a:srgbClr val="000000"/>
                </a:solidFill>
              </a:rPr>
              <a:pPr>
                <a:defRPr/>
              </a:pPr>
              <a:t>‹#›</a:t>
            </a:fld>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4"/>
          <p:cNvSpPr>
            <a:spLocks noGrp="1" noChangeArrowheads="1"/>
          </p:cNvSpPr>
          <p:nvPr>
            <p:ph type="sldNum" sz="quarter" idx="10"/>
          </p:nvPr>
        </p:nvSpPr>
        <p:spPr>
          <a:ln/>
        </p:spPr>
        <p:txBody>
          <a:bodyPr/>
          <a:lstStyle>
            <a:lvl1pPr>
              <a:defRPr/>
            </a:lvl1pPr>
          </a:lstStyle>
          <a:p>
            <a:pPr>
              <a:defRPr/>
            </a:pPr>
            <a:fld id="{B4FEAF5F-37FA-49AA-B44A-2D9124BB9BDF}" type="slidenum">
              <a:rPr lang="en-GB">
                <a:solidFill>
                  <a:srgbClr val="000000"/>
                </a:solidFill>
              </a:rPr>
              <a:pPr>
                <a:defRPr/>
              </a:pPr>
              <a:t>‹#›</a:t>
            </a:fld>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62AF6D9E-71F2-4516-A4F9-96228E81B6DC}" type="slidenum">
              <a:rPr lang="en-GB">
                <a:solidFill>
                  <a:srgbClr val="000000"/>
                </a:solidFill>
              </a:rPr>
              <a:pPr>
                <a:defRPr/>
              </a:pPr>
              <a:t>‹#›</a:t>
            </a:fld>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3B308A1E-9365-4F78-8821-1A3EA51493C6}" type="slidenum">
              <a:rPr lang="en-GB">
                <a:solidFill>
                  <a:srgbClr val="000000"/>
                </a:solidFill>
              </a:rPr>
              <a:pPr>
                <a:defRPr/>
              </a:pPr>
              <a:t>‹#›</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C1C64FF1-C4A1-44CE-83FF-AF162E77ED9D}" type="slidenum">
              <a:rPr lang="en-GB">
                <a:solidFill>
                  <a:srgbClr val="000000"/>
                </a:solidFill>
              </a:rPr>
              <a:pPr>
                <a:defRPr/>
              </a:pPr>
              <a:t>‹#›</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4"/>
          <p:cNvSpPr>
            <a:spLocks noGrp="1" noChangeArrowheads="1"/>
          </p:cNvSpPr>
          <p:nvPr>
            <p:ph type="sldNum" sz="quarter" idx="10"/>
          </p:nvPr>
        </p:nvSpPr>
        <p:spPr>
          <a:ln/>
        </p:spPr>
        <p:txBody>
          <a:bodyPr/>
          <a:lstStyle>
            <a:lvl1pPr>
              <a:defRPr/>
            </a:lvl1pPr>
          </a:lstStyle>
          <a:p>
            <a:pPr>
              <a:defRPr/>
            </a:pPr>
            <a:fld id="{C4AEB881-5FC1-43CC-A2FC-9F408D98DF12}" type="slidenum">
              <a:rPr lang="en-GB">
                <a:solidFill>
                  <a:srgbClr val="000000"/>
                </a:solidFill>
              </a:rPr>
              <a:pPr>
                <a:defRPr/>
              </a:pPr>
              <a:t>‹#›</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17563"/>
            <a:ext cx="2286000" cy="5888037"/>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0" y="817563"/>
            <a:ext cx="6705600" cy="5888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4"/>
          <p:cNvSpPr>
            <a:spLocks noGrp="1" noChangeArrowheads="1"/>
          </p:cNvSpPr>
          <p:nvPr>
            <p:ph type="sldNum" sz="quarter" idx="10"/>
          </p:nvPr>
        </p:nvSpPr>
        <p:spPr>
          <a:ln/>
        </p:spPr>
        <p:txBody>
          <a:bodyPr/>
          <a:lstStyle>
            <a:lvl1pPr>
              <a:defRPr/>
            </a:lvl1pPr>
          </a:lstStyle>
          <a:p>
            <a:pPr>
              <a:defRPr/>
            </a:pPr>
            <a:fld id="{A6599E7A-7A86-4DE3-9FA2-E9FC6E79F143}" type="slidenum">
              <a:rPr lang="en-GB">
                <a:solidFill>
                  <a:srgbClr val="000000"/>
                </a:solidFill>
              </a:rPr>
              <a:pPr>
                <a:defRPr/>
              </a:pPr>
              <a:t>‹#›</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dissolv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7890" name="Rectangle 2"/>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GB"/>
              <a:t>Click to edit Master subtitle style</a:t>
            </a:r>
          </a:p>
        </p:txBody>
      </p:sp>
      <p:sp>
        <p:nvSpPr>
          <p:cNvPr id="677894" name="Rectangle 6"/>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GB"/>
              <a:t>Click to edit Master title style</a:t>
            </a:r>
          </a:p>
        </p:txBody>
      </p:sp>
      <p:sp>
        <p:nvSpPr>
          <p:cNvPr id="4" name="Rectangle 3"/>
          <p:cNvSpPr>
            <a:spLocks noGrp="1" noChangeArrowheads="1"/>
          </p:cNvSpPr>
          <p:nvPr>
            <p:ph type="dt" sz="quarter"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E2FDC84A-2AEB-4AA9-9B09-0C3F50EB8B32}"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5"/>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D3BCB09C-582C-4138-94D1-F594FBA3F178}" type="slidenum">
              <a:rPr lang="en-GB"/>
              <a:pPr>
                <a:defRPr/>
              </a:pPr>
              <a:t>‹#›</a:t>
            </a:fld>
            <a:endParaRPr lang="en-GB"/>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atin typeface="+mn-lt"/>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1117600" y="2216150"/>
            <a:ext cx="3467100" cy="3886200"/>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737100" y="2216150"/>
            <a:ext cx="3467100" cy="3886200"/>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mn-lt"/>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smtClean="0"/>
              <a:t>Click to edit Master title style</a:t>
            </a:r>
            <a:endParaRPr lang="en-GB" dirty="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mn-lt"/>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p>
        </p:txBody>
      </p:sp>
      <p:sp>
        <p:nvSpPr>
          <p:cNvPr id="3" name="Rectangle 6"/>
          <p:cNvSpPr>
            <a:spLocks noGrp="1" noChangeArrowheads="1"/>
          </p:cNvSpPr>
          <p:nvPr>
            <p:ph type="ftr" sz="quarter" idx="11"/>
          </p:nvPr>
        </p:nvSpPr>
        <p:spPr>
          <a:ln/>
        </p:spPr>
        <p:txBody>
          <a:bodyPr/>
          <a:lstStyle>
            <a:lvl1pPr>
              <a:defRPr/>
            </a:lvl1pPr>
          </a:lstStyle>
          <a:p>
            <a:pPr>
              <a:defRPr/>
            </a:pPr>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0FC970F5-2432-4809-BAC8-89A0A7CE4E51}" type="slidenum">
              <a:rPr lang="en-GB"/>
              <a:pPr>
                <a:defRPr/>
              </a:pPr>
              <a:t>‹#›</a:t>
            </a:fld>
            <a:endParaRPr lang="en-GB"/>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mn-lt"/>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6725" y="762000"/>
            <a:ext cx="2241550" cy="5340350"/>
          </a:xfrm>
        </p:spPr>
        <p:txBody>
          <a:bodyPr vert="eaVert"/>
          <a:lstStyle>
            <a:lvl1pPr>
              <a:defRPr>
                <a:latin typeface="+mn-lt"/>
              </a:defRPr>
            </a:lvl1pPr>
          </a:lstStyle>
          <a:p>
            <a:r>
              <a:rPr lang="en-US" smtClean="0"/>
              <a:t>Click to edit Master title style</a:t>
            </a:r>
            <a:endParaRPr lang="en-GB"/>
          </a:p>
        </p:txBody>
      </p:sp>
      <p:sp>
        <p:nvSpPr>
          <p:cNvPr id="3" name="Vertical Text Placeholder 2"/>
          <p:cNvSpPr>
            <a:spLocks noGrp="1"/>
          </p:cNvSpPr>
          <p:nvPr>
            <p:ph type="body" orient="vert" idx="1"/>
          </p:nvPr>
        </p:nvSpPr>
        <p:spPr>
          <a:xfrm>
            <a:off x="92075" y="762000"/>
            <a:ext cx="6572250" cy="5340350"/>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5"/>
          <p:cNvSpPr>
            <a:spLocks noChangeArrowheads="1"/>
          </p:cNvSpPr>
          <p:nvPr/>
        </p:nvSpPr>
        <p:spPr bwMode="auto">
          <a:xfrm>
            <a:off x="4787900" y="6553200"/>
            <a:ext cx="3687763" cy="304800"/>
          </a:xfrm>
          <a:prstGeom prst="rect">
            <a:avLst/>
          </a:prstGeom>
          <a:noFill/>
          <a:ln w="9525">
            <a:noFill/>
            <a:miter lim="800000"/>
            <a:headEnd/>
            <a:tailEnd/>
          </a:ln>
        </p:spPr>
        <p:txBody>
          <a:bodyPr anchor="b">
            <a:spAutoFit/>
          </a:bodyPr>
          <a:lstStyle/>
          <a:p>
            <a:pPr algn="r" fontAlgn="auto">
              <a:spcBef>
                <a:spcPts val="0"/>
              </a:spcBef>
              <a:spcAft>
                <a:spcPts val="0"/>
              </a:spcAft>
              <a:defRPr/>
            </a:pPr>
            <a:r>
              <a:rPr lang="en-US" sz="1400" b="1" dirty="0">
                <a:solidFill>
                  <a:srgbClr val="FFFFFF"/>
                </a:solidFill>
                <a:latin typeface="Arial"/>
              </a:rPr>
              <a:t>Copyright © Customer Carewords Ltd.</a:t>
            </a:r>
          </a:p>
        </p:txBody>
      </p:sp>
      <p:sp>
        <p:nvSpPr>
          <p:cNvPr id="8197" name="Rectangle 5"/>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US" smtClean="0"/>
              <a:t>Click to edit Master subtitle style</a:t>
            </a:r>
            <a:endParaRPr lang="en-US"/>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US" smtClean="0"/>
              <a:t>Click to edit Master title style</a:t>
            </a:r>
            <a:endParaRPr lang="en-US"/>
          </a:p>
        </p:txBody>
      </p:sp>
      <p:sp>
        <p:nvSpPr>
          <p:cNvPr id="5" name="Rectangle 14"/>
          <p:cNvSpPr>
            <a:spLocks noGrp="1" noChangeArrowheads="1"/>
          </p:cNvSpPr>
          <p:nvPr>
            <p:ph type="dt" sz="quarter" idx="10"/>
          </p:nvPr>
        </p:nvSpPr>
        <p:spPr>
          <a:xfrm>
            <a:off x="2667000" y="6553200"/>
            <a:ext cx="1905000" cy="304800"/>
          </a:xfrm>
        </p:spPr>
        <p:txBody>
          <a:bodyPr/>
          <a:lstStyle>
            <a:lvl1pPr fontAlgn="base">
              <a:spcBef>
                <a:spcPct val="0"/>
              </a:spcBef>
              <a:spcAft>
                <a:spcPct val="0"/>
              </a:spcAft>
              <a:defRPr sz="1400" b="0">
                <a:solidFill>
                  <a:srgbClr val="FFFFFF"/>
                </a:solidFill>
                <a:latin typeface="Arial" pitchFamily="34" charset="0"/>
                <a:cs typeface="Arial" pitchFamily="34" charset="0"/>
              </a:defRPr>
            </a:lvl1pPr>
          </a:lstStyle>
          <a:p>
            <a:pPr>
              <a:defRPr/>
            </a:pPr>
            <a:fld id="{5287B9AA-A1C5-41F6-8971-5B31334E13A3}" type="datetimeFigureOut">
              <a:rPr lang="en-US"/>
              <a:pPr>
                <a:defRPr/>
              </a:pPr>
              <a:t>10/30/2010</a:t>
            </a:fld>
            <a:endParaRPr lang="en-US"/>
          </a:p>
        </p:txBody>
      </p:sp>
      <p:sp>
        <p:nvSpPr>
          <p:cNvPr id="6" name="Rectangle 15"/>
          <p:cNvSpPr>
            <a:spLocks noGrp="1" noChangeArrowheads="1"/>
          </p:cNvSpPr>
          <p:nvPr>
            <p:ph type="ftr" sz="quarter" idx="11"/>
          </p:nvPr>
        </p:nvSpPr>
        <p:spPr>
          <a:xfrm>
            <a:off x="5195888" y="6553200"/>
            <a:ext cx="3279775" cy="304800"/>
          </a:xfrm>
        </p:spPr>
        <p:txBody>
          <a:bodyPr/>
          <a:lstStyle>
            <a:lvl1pPr algn="r" fontAlgn="base">
              <a:spcBef>
                <a:spcPct val="0"/>
              </a:spcBef>
              <a:spcAft>
                <a:spcPct val="0"/>
              </a:spcAft>
              <a:defRPr sz="1400" b="0">
                <a:solidFill>
                  <a:srgbClr val="015D8B"/>
                </a:solidFill>
                <a:latin typeface="Arial" pitchFamily="34" charset="0"/>
                <a:cs typeface="Arial" pitchFamily="34" charset="0"/>
              </a:defRPr>
            </a:lvl1pPr>
          </a:lstStyle>
          <a:p>
            <a:pPr>
              <a:defRPr/>
            </a:pPr>
            <a:endParaRPr lang="en-US"/>
          </a:p>
        </p:txBody>
      </p:sp>
      <p:sp>
        <p:nvSpPr>
          <p:cNvPr id="7" name="Rectangle 17"/>
          <p:cNvSpPr>
            <a:spLocks noGrp="1" noChangeArrowheads="1"/>
          </p:cNvSpPr>
          <p:nvPr>
            <p:ph type="sldNum" sz="quarter" idx="12"/>
          </p:nvPr>
        </p:nvSpPr>
        <p:spPr>
          <a:xfrm>
            <a:off x="9525" y="6359525"/>
            <a:ext cx="587375" cy="488950"/>
          </a:xfrm>
        </p:spPr>
        <p:txBody>
          <a:bodyPr anchorCtr="0"/>
          <a:lstStyle>
            <a:lvl1pPr algn="ctr" fontAlgn="base">
              <a:spcBef>
                <a:spcPct val="0"/>
              </a:spcBef>
              <a:spcAft>
                <a:spcPct val="0"/>
              </a:spcAft>
              <a:defRPr sz="2600">
                <a:solidFill>
                  <a:srgbClr val="FFFFFF"/>
                </a:solidFill>
                <a:latin typeface="Arial" pitchFamily="34" charset="0"/>
                <a:cs typeface="Arial" pitchFamily="34" charset="0"/>
              </a:defRPr>
            </a:lvl1pPr>
          </a:lstStyle>
          <a:p>
            <a:pPr>
              <a:defRPr/>
            </a:pPr>
            <a:fld id="{5D6B03F9-2A0D-408E-80D3-9F8B127D4940}"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0274891-7C8F-411B-9340-7789CBDBC423}"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582300B6-64F4-4783-9C2F-4F9F66FA1070}"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C3241A4-B6BF-471E-AC41-AAE5C888727B}"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990D0C40-E741-4A27-B401-9D0CD9DCA7EA}"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55CA53A-ED2D-44BA-B9BF-689FC243B29B}"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2DB80951-FB00-4A17-AD3D-C4508CBE939C}"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1205278-B765-4F5C-BBAF-2C1026E243F8}" type="datetimeFigureOut">
              <a:rPr lang="en-US"/>
              <a:pPr>
                <a:defRPr/>
              </a:pPr>
              <a:t>10/30/2010</a:t>
            </a:fld>
            <a:endParaRPr lang="en-US"/>
          </a:p>
        </p:txBody>
      </p:sp>
      <p:sp>
        <p:nvSpPr>
          <p:cNvPr id="8" name="Footer Placeholder 7"/>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D951AFCF-F8AC-4712-87FB-AB0FE9453374}"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41349B9-5465-46BE-B5F2-C9339607A1DD}" type="datetimeFigureOut">
              <a:rPr lang="en-US"/>
              <a:pPr>
                <a:defRPr/>
              </a:pPr>
              <a:t>10/30/2010</a:t>
            </a:fld>
            <a:endParaRPr lang="en-US"/>
          </a:p>
        </p:txBody>
      </p:sp>
      <p:sp>
        <p:nvSpPr>
          <p:cNvPr id="4" name="Footer Placeholder 3"/>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D7BFA823-AB14-4421-8D2A-AF7472454B1F}"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BC0FCE3-D52C-44C7-8397-BE77E6771D55}" type="datetimeFigureOut">
              <a:rPr lang="en-US"/>
              <a:pPr>
                <a:defRPr/>
              </a:pPr>
              <a:t>10/30/2010</a:t>
            </a:fld>
            <a:endParaRPr lang="en-US"/>
          </a:p>
        </p:txBody>
      </p:sp>
      <p:sp>
        <p:nvSpPr>
          <p:cNvPr id="3" name="Footer Placeholder 2"/>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F063CF4E-03DA-49A7-A203-5730A7ACDC0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A28AFAA9-E950-4605-994C-99602380A28A}"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A00B6664-14B0-4A5D-BCB4-677EBA0BFA68}" type="slidenum">
              <a:rPr lang="en-GB"/>
              <a:pPr>
                <a:defRPr/>
              </a:pPr>
              <a:t>‹#›</a:t>
            </a:fld>
            <a:endParaRPr lang="en-GB"/>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C0A4EE4-1F4F-4767-B495-334B166B72B6}"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347FD467-04B4-407B-A4AC-975B982FF6FA}"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D72FF95-644B-4C37-A7C3-F5AD19FE0C90}"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3F4C1C4C-A0D4-4912-AE94-B075A0D01A99}"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6BE1F00-33FA-4C5E-B732-EF76737FF382}"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3AAC906B-2F66-413F-B78B-20520D31BDE6}"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9B1DC95-A1E9-4334-8380-8A8C51F135FB}"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AB33380B-983B-448D-83F3-2A4070BFF556}"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F04E2A0-FDE3-41B1-95E6-C1499B931115}"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952868F2-063E-432A-9977-6D0A01206A89}"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7" name="Rectangle 5"/>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GB" dirty="0"/>
              <a:t>Click to edit Master subtitle style</a:t>
            </a:r>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GB" dirty="0"/>
              <a:t>Click to edit Master title style</a:t>
            </a:r>
          </a:p>
        </p:txBody>
      </p:sp>
      <p:sp>
        <p:nvSpPr>
          <p:cNvPr id="4" name="Rectangle 14"/>
          <p:cNvSpPr>
            <a:spLocks noGrp="1" noChangeArrowheads="1"/>
          </p:cNvSpPr>
          <p:nvPr>
            <p:ph type="dt" sz="quarter" idx="10"/>
          </p:nvPr>
        </p:nvSpPr>
        <p:spPr>
          <a:xfrm>
            <a:off x="2667000" y="6553200"/>
            <a:ext cx="1905000" cy="304800"/>
          </a:xfrm>
        </p:spPr>
        <p:txBody>
          <a:bodyPr/>
          <a:lstStyle>
            <a:lvl1pPr>
              <a:defRPr sz="1400" b="0">
                <a:solidFill>
                  <a:srgbClr val="FFFFFF"/>
                </a:solidFill>
                <a:latin typeface="Arial" charset="0"/>
              </a:defRPr>
            </a:lvl1pPr>
          </a:lstStyle>
          <a:p>
            <a:pPr>
              <a:defRPr/>
            </a:pPr>
            <a:endParaRPr lang="en-GB"/>
          </a:p>
        </p:txBody>
      </p:sp>
      <p:sp>
        <p:nvSpPr>
          <p:cNvPr id="5" name="Rectangle 15"/>
          <p:cNvSpPr>
            <a:spLocks noGrp="1" noChangeArrowheads="1"/>
          </p:cNvSpPr>
          <p:nvPr>
            <p:ph type="ftr" sz="quarter" idx="11"/>
          </p:nvPr>
        </p:nvSpPr>
        <p:spPr>
          <a:xfrm>
            <a:off x="5195888" y="6553200"/>
            <a:ext cx="3279775" cy="304800"/>
          </a:xfrm>
        </p:spPr>
        <p:txBody>
          <a:bodyPr/>
          <a:lstStyle>
            <a:lvl1pPr algn="r">
              <a:defRPr sz="1400" b="0">
                <a:latin typeface="Arial" charset="0"/>
              </a:defRPr>
            </a:lvl1pPr>
          </a:lstStyle>
          <a:p>
            <a:pPr>
              <a:defRPr/>
            </a:pPr>
            <a:endParaRPr lang="en-GB"/>
          </a:p>
        </p:txBody>
      </p:sp>
      <p:sp>
        <p:nvSpPr>
          <p:cNvPr id="6" name="Rectangle 17"/>
          <p:cNvSpPr>
            <a:spLocks noGrp="1" noChangeArrowheads="1"/>
          </p:cNvSpPr>
          <p:nvPr>
            <p:ph type="sldNum" sz="quarter" idx="12"/>
          </p:nvPr>
        </p:nvSpPr>
        <p:spPr>
          <a:xfrm>
            <a:off x="9525" y="6359525"/>
            <a:ext cx="587375" cy="488950"/>
          </a:xfrm>
        </p:spPr>
        <p:txBody>
          <a:bodyPr anchorCtr="0"/>
          <a:lstStyle>
            <a:lvl1pPr algn="ctr">
              <a:defRPr sz="2600">
                <a:solidFill>
                  <a:srgbClr val="FFFFFF"/>
                </a:solidFill>
                <a:latin typeface="Arial" charset="0"/>
              </a:defRPr>
            </a:lvl1pPr>
          </a:lstStyle>
          <a:p>
            <a:pPr>
              <a:defRPr/>
            </a:pPr>
            <a:fld id="{5BF51F6D-4073-444C-BAD9-71BC58F318CA}" type="slidenum">
              <a:rPr lang="en-GB"/>
              <a:pPr>
                <a:defRPr/>
              </a:pPr>
              <a:t>‹#›</a:t>
            </a:fld>
            <a:endParaRPr lang="en-GB" dirty="0"/>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13"/>
          <p:cNvSpPr>
            <a:spLocks noGrp="1" noChangeArrowheads="1"/>
          </p:cNvSpPr>
          <p:nvPr>
            <p:ph type="dt" sz="half" idx="10"/>
          </p:nvPr>
        </p:nvSpPr>
        <p:spPr>
          <a:xfrm>
            <a:off x="6167438" y="6613525"/>
            <a:ext cx="1905000" cy="244475"/>
          </a:xfrm>
        </p:spPr>
        <p:txBody>
          <a:bodyPr/>
          <a:lstStyle>
            <a:lvl1pPr>
              <a:defRPr/>
            </a:lvl1pPr>
          </a:lstStyle>
          <a:p>
            <a:pPr>
              <a:defRPr/>
            </a:pPr>
            <a:endParaRPr lang="en-GB"/>
          </a:p>
        </p:txBody>
      </p:sp>
      <p:sp>
        <p:nvSpPr>
          <p:cNvPr id="5" name="Rectangle 14"/>
          <p:cNvSpPr>
            <a:spLocks noGrp="1" noChangeArrowheads="1"/>
          </p:cNvSpPr>
          <p:nvPr>
            <p:ph type="ftr" sz="quarter" idx="11"/>
          </p:nvPr>
        </p:nvSpPr>
        <p:spPr/>
        <p:txBody>
          <a:bodyPr/>
          <a:lstStyle>
            <a:lvl1pPr algn="ctr">
              <a:defRPr/>
            </a:lvl1pPr>
          </a:lstStyle>
          <a:p>
            <a:pPr>
              <a:defRPr/>
            </a:pPr>
            <a:endParaRPr lang="en-GB"/>
          </a:p>
        </p:txBody>
      </p:sp>
      <p:sp>
        <p:nvSpPr>
          <p:cNvPr id="6" name="Rectangle 15"/>
          <p:cNvSpPr>
            <a:spLocks noGrp="1" noChangeArrowheads="1"/>
          </p:cNvSpPr>
          <p:nvPr>
            <p:ph type="sldNum" sz="quarter" idx="12"/>
          </p:nvPr>
        </p:nvSpPr>
        <p:spPr>
          <a:xfrm>
            <a:off x="8545513" y="6605588"/>
            <a:ext cx="587375" cy="277812"/>
          </a:xfrm>
        </p:spPr>
        <p:txBody>
          <a:bodyPr/>
          <a:lstStyle>
            <a:lvl1pPr algn="ctr">
              <a:defRPr sz="1200"/>
            </a:lvl1pPr>
          </a:lstStyle>
          <a:p>
            <a:pPr>
              <a:defRPr/>
            </a:pPr>
            <a:fld id="{2B82C913-6238-49DC-B434-532ED26D0801}" type="slidenum">
              <a:rPr lang="en-GB"/>
              <a:pPr>
                <a:defRPr/>
              </a:pPr>
              <a:t>‹#›</a:t>
            </a:fld>
            <a:endParaRPr lang="en-GB" dirty="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5"/>
          <p:cNvSpPr>
            <a:spLocks noChangeArrowheads="1"/>
          </p:cNvSpPr>
          <p:nvPr/>
        </p:nvSpPr>
        <p:spPr bwMode="auto">
          <a:xfrm>
            <a:off x="4787900" y="6553200"/>
            <a:ext cx="3687763" cy="304800"/>
          </a:xfrm>
          <a:prstGeom prst="rect">
            <a:avLst/>
          </a:prstGeom>
          <a:noFill/>
          <a:ln w="9525">
            <a:noFill/>
            <a:miter lim="800000"/>
            <a:headEnd/>
            <a:tailEnd/>
          </a:ln>
        </p:spPr>
        <p:txBody>
          <a:bodyPr anchor="b">
            <a:spAutoFit/>
          </a:bodyPr>
          <a:lstStyle/>
          <a:p>
            <a:pPr algn="r" fontAlgn="auto">
              <a:spcBef>
                <a:spcPts val="0"/>
              </a:spcBef>
              <a:spcAft>
                <a:spcPts val="0"/>
              </a:spcAft>
              <a:defRPr/>
            </a:pPr>
            <a:r>
              <a:rPr lang="en-US" sz="1400" b="1" dirty="0">
                <a:solidFill>
                  <a:srgbClr val="FFFFFF"/>
                </a:solidFill>
                <a:latin typeface="Arial"/>
              </a:rPr>
              <a:t>Copyright © Customer Carewords Ltd.</a:t>
            </a:r>
          </a:p>
        </p:txBody>
      </p:sp>
      <p:sp>
        <p:nvSpPr>
          <p:cNvPr id="8197" name="Rectangle 5"/>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US" smtClean="0"/>
              <a:t>Click to edit Master subtitle style</a:t>
            </a:r>
            <a:endParaRPr lang="en-US"/>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US" smtClean="0"/>
              <a:t>Click to edit Master title style</a:t>
            </a:r>
            <a:endParaRPr lang="en-US"/>
          </a:p>
        </p:txBody>
      </p:sp>
      <p:sp>
        <p:nvSpPr>
          <p:cNvPr id="5" name="Rectangle 14"/>
          <p:cNvSpPr>
            <a:spLocks noGrp="1" noChangeArrowheads="1"/>
          </p:cNvSpPr>
          <p:nvPr>
            <p:ph type="dt" sz="quarter" idx="10"/>
          </p:nvPr>
        </p:nvSpPr>
        <p:spPr>
          <a:xfrm>
            <a:off x="2667000" y="6553200"/>
            <a:ext cx="1905000" cy="304800"/>
          </a:xfrm>
        </p:spPr>
        <p:txBody>
          <a:bodyPr/>
          <a:lstStyle>
            <a:lvl1pPr fontAlgn="base">
              <a:spcBef>
                <a:spcPct val="0"/>
              </a:spcBef>
              <a:spcAft>
                <a:spcPct val="0"/>
              </a:spcAft>
              <a:defRPr sz="1400" b="0">
                <a:solidFill>
                  <a:srgbClr val="FFFFFF"/>
                </a:solidFill>
                <a:latin typeface="Arial" pitchFamily="34" charset="0"/>
                <a:cs typeface="Arial" pitchFamily="34" charset="0"/>
              </a:defRPr>
            </a:lvl1pPr>
          </a:lstStyle>
          <a:p>
            <a:pPr>
              <a:defRPr/>
            </a:pPr>
            <a:fld id="{2DAF7E9E-DFEE-4030-B7AB-C9E0C157BF69}" type="datetimeFigureOut">
              <a:rPr lang="en-US"/>
              <a:pPr>
                <a:defRPr/>
              </a:pPr>
              <a:t>10/30/2010</a:t>
            </a:fld>
            <a:endParaRPr lang="en-US"/>
          </a:p>
        </p:txBody>
      </p:sp>
      <p:sp>
        <p:nvSpPr>
          <p:cNvPr id="6" name="Rectangle 15"/>
          <p:cNvSpPr>
            <a:spLocks noGrp="1" noChangeArrowheads="1"/>
          </p:cNvSpPr>
          <p:nvPr>
            <p:ph type="ftr" sz="quarter" idx="11"/>
          </p:nvPr>
        </p:nvSpPr>
        <p:spPr>
          <a:xfrm>
            <a:off x="5195888" y="6553200"/>
            <a:ext cx="3279775" cy="304800"/>
          </a:xfrm>
        </p:spPr>
        <p:txBody>
          <a:bodyPr/>
          <a:lstStyle>
            <a:lvl1pPr algn="r" fontAlgn="base">
              <a:spcBef>
                <a:spcPct val="0"/>
              </a:spcBef>
              <a:spcAft>
                <a:spcPct val="0"/>
              </a:spcAft>
              <a:defRPr sz="1400" b="0">
                <a:solidFill>
                  <a:srgbClr val="015D8B"/>
                </a:solidFill>
                <a:latin typeface="Arial" pitchFamily="34" charset="0"/>
                <a:cs typeface="Arial" pitchFamily="34" charset="0"/>
              </a:defRPr>
            </a:lvl1pPr>
          </a:lstStyle>
          <a:p>
            <a:pPr>
              <a:defRPr/>
            </a:pPr>
            <a:endParaRPr lang="en-US"/>
          </a:p>
        </p:txBody>
      </p:sp>
      <p:sp>
        <p:nvSpPr>
          <p:cNvPr id="7" name="Rectangle 17"/>
          <p:cNvSpPr>
            <a:spLocks noGrp="1" noChangeArrowheads="1"/>
          </p:cNvSpPr>
          <p:nvPr>
            <p:ph type="sldNum" sz="quarter" idx="12"/>
          </p:nvPr>
        </p:nvSpPr>
        <p:spPr>
          <a:xfrm>
            <a:off x="9525" y="6359525"/>
            <a:ext cx="587375" cy="488950"/>
          </a:xfrm>
        </p:spPr>
        <p:txBody>
          <a:bodyPr anchorCtr="0"/>
          <a:lstStyle>
            <a:lvl1pPr algn="ctr" fontAlgn="base">
              <a:spcBef>
                <a:spcPct val="0"/>
              </a:spcBef>
              <a:spcAft>
                <a:spcPct val="0"/>
              </a:spcAft>
              <a:defRPr sz="2600">
                <a:solidFill>
                  <a:srgbClr val="FFFFFF"/>
                </a:solidFill>
                <a:latin typeface="Arial" pitchFamily="34" charset="0"/>
                <a:cs typeface="Arial" pitchFamily="34" charset="0"/>
              </a:defRPr>
            </a:lvl1pPr>
          </a:lstStyle>
          <a:p>
            <a:pPr>
              <a:defRPr/>
            </a:pPr>
            <a:fld id="{47FB7A7C-5247-48BC-BC9E-121293B19B18}"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103CEAB-5A31-4448-B34B-C462AABBB668}"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E263EB8F-8DBA-4C8F-B984-2E8D43CD8B0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987787EF-AA58-47B0-9CF4-A984A4F88708}" type="slidenum">
              <a:rPr lang="en-GB"/>
              <a:pPr>
                <a:defRPr/>
              </a:pPr>
              <a:t>‹#›</a:t>
            </a:fld>
            <a:endParaRPr lang="en-GB"/>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34820B1-A906-4D4F-B395-D9E5607536A4}"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B04544EB-889C-4590-BC9F-E5AC4C0319D7}"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24A551A-C1B3-4C2B-A5F8-3FC810BDA66A}"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68E3F8BC-B057-4D57-87E0-4C8B8B5E856C}"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59AFC26-A0B3-4C72-93BA-4D7C66F51895}" type="datetimeFigureOut">
              <a:rPr lang="en-US"/>
              <a:pPr>
                <a:defRPr/>
              </a:pPr>
              <a:t>10/30/2010</a:t>
            </a:fld>
            <a:endParaRPr lang="en-US"/>
          </a:p>
        </p:txBody>
      </p:sp>
      <p:sp>
        <p:nvSpPr>
          <p:cNvPr id="8" name="Footer Placeholder 7"/>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5DC5608D-ACDC-4CFB-A670-B6ED9ED76C30}"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5369951-D3F6-43B6-95EA-00A69B4572AA}" type="datetimeFigureOut">
              <a:rPr lang="en-US"/>
              <a:pPr>
                <a:defRPr/>
              </a:pPr>
              <a:t>10/30/2010</a:t>
            </a:fld>
            <a:endParaRPr lang="en-US"/>
          </a:p>
        </p:txBody>
      </p:sp>
      <p:sp>
        <p:nvSpPr>
          <p:cNvPr id="4" name="Footer Placeholder 3"/>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FA85B7D3-C68B-42E9-8E9D-137F351FA79C}"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00D6FA1-9098-4C95-AC33-B20A5F406B35}" type="datetimeFigureOut">
              <a:rPr lang="en-US"/>
              <a:pPr>
                <a:defRPr/>
              </a:pPr>
              <a:t>10/30/2010</a:t>
            </a:fld>
            <a:endParaRPr lang="en-US"/>
          </a:p>
        </p:txBody>
      </p:sp>
      <p:sp>
        <p:nvSpPr>
          <p:cNvPr id="3" name="Footer Placeholder 2"/>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451E9869-982A-4F4C-8506-E76F751E2157}"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AAD8C92-D371-41FD-9758-F0443EE99BC3}"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8709300E-64AC-41EA-A6C5-FF7154ACFD9E}"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B7953D0-A0EA-4F3A-B2A7-83B69DA8BCBB}"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DC591C61-1527-47FF-A298-D3248014EF60}"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5529660-2334-4C50-B27D-06DC5C8A67CA}"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04462ABA-7C5B-453F-A694-B41C198E591A}"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1383C19-C9B0-41AD-92E2-ED3F7591C550}"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A82BF48A-59F9-40CC-91C6-E924D6747547}"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733896-A6DB-4FA3-A2B0-FAA19707E07A}"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pitchFamily="34" charset="0"/>
                <a:cs typeface="Arial" pitchFamily="34" charset="0"/>
              </a:defRPr>
            </a:lvl1pPr>
          </a:lstStyle>
          <a:p>
            <a:pPr>
              <a:defRPr/>
            </a:pPr>
            <a:fld id="{5D9B5581-89A9-4332-BA56-A5B096A22509}"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1DF92468-A5C8-4843-8F94-74F0BC7F3AF0}" type="slidenum">
              <a:rPr lang="en-GB"/>
              <a:pPr>
                <a:defRPr/>
              </a:pPr>
              <a:t>‹#›</a:t>
            </a:fld>
            <a:endParaRPr lang="en-GB"/>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a:defRPr/>
            </a:pPr>
            <a:endParaRPr kumimoji="1" lang="en-US" sz="2400">
              <a:solidFill>
                <a:srgbClr val="003366"/>
              </a:solidFill>
              <a:latin typeface="Arial" pitchFamily="34" charset="0"/>
              <a:cs typeface="Arial" pitchFamily="34"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a:solidFill>
                <a:srgbClr val="003366"/>
              </a:solidFill>
              <a:latin typeface="Arial" pitchFamily="34" charset="0"/>
              <a:cs typeface="Arial" pitchFamily="34" charset="0"/>
            </a:endParaRPr>
          </a:p>
        </p:txBody>
      </p:sp>
      <p:grpSp>
        <p:nvGrpSpPr>
          <p:cNvPr id="2"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ctr">
                <a:defRPr/>
              </a:pPr>
              <a:endParaRPr lang="en-IE">
                <a:solidFill>
                  <a:srgbClr val="003366"/>
                </a:solidFill>
                <a:latin typeface="Arial" pitchFamily="34" charset="0"/>
                <a:cs typeface="Arial" pitchFamily="34"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ctr">
                <a:defRPr/>
              </a:pPr>
              <a:endParaRPr lang="en-IE">
                <a:solidFill>
                  <a:srgbClr val="003366"/>
                </a:solidFill>
                <a:latin typeface="Arial" pitchFamily="34" charset="0"/>
                <a:cs typeface="Arial" pitchFamily="34" charset="0"/>
              </a:endParaRPr>
            </a:p>
          </p:txBody>
        </p:sp>
      </p:grpSp>
      <p:sp>
        <p:nvSpPr>
          <p:cNvPr id="150016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GB"/>
              <a:t>Click to edit Master subtitle style</a:t>
            </a:r>
          </a:p>
        </p:txBody>
      </p:sp>
      <p:sp>
        <p:nvSpPr>
          <p:cNvPr id="1500171" name="Rectangle 11"/>
          <p:cNvSpPr>
            <a:spLocks noGrp="1" noChangeArrowheads="1"/>
          </p:cNvSpPr>
          <p:nvPr>
            <p:ph type="ctrTitle" sz="quarter"/>
          </p:nvPr>
        </p:nvSpPr>
        <p:spPr bwMode="auto">
          <a:xfrm>
            <a:off x="936625"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GB"/>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GB">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solidFill>
                  <a:schemeClr val="tx1"/>
                </a:solidFill>
              </a:defRPr>
            </a:lvl1pPr>
          </a:lstStyle>
          <a:p>
            <a:pPr>
              <a:defRPr/>
            </a:pPr>
            <a:endParaRPr lang="en-GB">
              <a:solidFill>
                <a:srgbClr val="003366"/>
              </a:solidFil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z="2600"/>
            </a:lvl1pPr>
          </a:lstStyle>
          <a:p>
            <a:pPr>
              <a:defRPr/>
            </a:pPr>
            <a:fld id="{57B8FF4E-CBFC-42E0-8818-CE4F1F1B4668}"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5" name="Rectangle 9"/>
          <p:cNvSpPr>
            <a:spLocks noGrp="1" noChangeArrowheads="1"/>
          </p:cNvSpPr>
          <p:nvPr>
            <p:ph type="sldNum" sz="quarter" idx="11"/>
          </p:nvPr>
        </p:nvSpPr>
        <p:spPr>
          <a:ln/>
        </p:spPr>
        <p:txBody>
          <a:bodyPr/>
          <a:lstStyle>
            <a:lvl1pPr>
              <a:defRPr/>
            </a:lvl1pPr>
          </a:lstStyle>
          <a:p>
            <a:pPr>
              <a:defRPr/>
            </a:pPr>
            <a:fld id="{C1342802-06D7-4FD0-B4A7-77C26681ACBA}" type="slidenum">
              <a:rPr lang="en-GB">
                <a:solidFill>
                  <a:srgbClr val="FFFFFF"/>
                </a:solidFill>
              </a:rPr>
              <a:pPr>
                <a:defRPr/>
              </a:pPr>
              <a:t>‹#›</a:t>
            </a:fld>
            <a:endParaRPr lang="en-GB">
              <a:solidFill>
                <a:srgbClr val="FFFFFF"/>
              </a:solidFill>
            </a:endParaRPr>
          </a:p>
        </p:txBody>
      </p:sp>
      <p:sp>
        <p:nvSpPr>
          <p:cNvPr id="6"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5" name="Rectangle 9"/>
          <p:cNvSpPr>
            <a:spLocks noGrp="1" noChangeArrowheads="1"/>
          </p:cNvSpPr>
          <p:nvPr>
            <p:ph type="sldNum" sz="quarter" idx="11"/>
          </p:nvPr>
        </p:nvSpPr>
        <p:spPr>
          <a:ln/>
        </p:spPr>
        <p:txBody>
          <a:bodyPr/>
          <a:lstStyle>
            <a:lvl1pPr>
              <a:defRPr/>
            </a:lvl1pPr>
          </a:lstStyle>
          <a:p>
            <a:pPr>
              <a:defRPr/>
            </a:pPr>
            <a:fld id="{D1A91FE6-382F-43D6-94E8-6C71E8E8DCBA}" type="slidenum">
              <a:rPr lang="en-GB">
                <a:solidFill>
                  <a:srgbClr val="FFFFFF"/>
                </a:solidFill>
              </a:rPr>
              <a:pPr>
                <a:defRPr/>
              </a:pPr>
              <a:t>‹#›</a:t>
            </a:fld>
            <a:endParaRPr lang="en-GB">
              <a:solidFill>
                <a:srgbClr val="FFFFFF"/>
              </a:solidFill>
            </a:endParaRPr>
          </a:p>
        </p:txBody>
      </p:sp>
      <p:sp>
        <p:nvSpPr>
          <p:cNvPr id="6"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1"/>
          </p:nvPr>
        </p:nvSpPr>
        <p:spPr>
          <a:ln/>
        </p:spPr>
        <p:txBody>
          <a:bodyPr/>
          <a:lstStyle>
            <a:lvl1pPr>
              <a:defRPr/>
            </a:lvl1pPr>
          </a:lstStyle>
          <a:p>
            <a:pPr>
              <a:defRPr/>
            </a:pPr>
            <a:fld id="{38E52864-797F-4D06-8B65-C3E91226D419}" type="slidenum">
              <a:rPr lang="en-GB">
                <a:solidFill>
                  <a:srgbClr val="FFFFFF"/>
                </a:solidFill>
              </a:rPr>
              <a:pPr>
                <a:defRPr/>
              </a:pPr>
              <a:t>‹#›</a:t>
            </a:fld>
            <a:endParaRPr lang="en-GB">
              <a:solidFill>
                <a:srgbClr val="FFFFFF"/>
              </a:solidFill>
            </a:endParaRPr>
          </a:p>
        </p:txBody>
      </p:sp>
      <p:sp>
        <p:nvSpPr>
          <p:cNvPr id="7"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8" name="Rectangle 9"/>
          <p:cNvSpPr>
            <a:spLocks noGrp="1" noChangeArrowheads="1"/>
          </p:cNvSpPr>
          <p:nvPr>
            <p:ph type="sldNum" sz="quarter" idx="11"/>
          </p:nvPr>
        </p:nvSpPr>
        <p:spPr>
          <a:ln/>
        </p:spPr>
        <p:txBody>
          <a:bodyPr/>
          <a:lstStyle>
            <a:lvl1pPr>
              <a:defRPr/>
            </a:lvl1pPr>
          </a:lstStyle>
          <a:p>
            <a:pPr>
              <a:defRPr/>
            </a:pPr>
            <a:fld id="{8B558280-DA51-49FF-B19D-8C9C3C47D61D}" type="slidenum">
              <a:rPr lang="en-GB">
                <a:solidFill>
                  <a:srgbClr val="FFFFFF"/>
                </a:solidFill>
              </a:rPr>
              <a:pPr>
                <a:defRPr/>
              </a:pPr>
              <a:t>‹#›</a:t>
            </a:fld>
            <a:endParaRPr lang="en-GB">
              <a:solidFill>
                <a:srgbClr val="FFFFFF"/>
              </a:solidFill>
            </a:endParaRPr>
          </a:p>
        </p:txBody>
      </p:sp>
      <p:sp>
        <p:nvSpPr>
          <p:cNvPr id="9"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4" name="Rectangle 9"/>
          <p:cNvSpPr>
            <a:spLocks noGrp="1" noChangeArrowheads="1"/>
          </p:cNvSpPr>
          <p:nvPr>
            <p:ph type="sldNum" sz="quarter" idx="11"/>
          </p:nvPr>
        </p:nvSpPr>
        <p:spPr>
          <a:ln/>
        </p:spPr>
        <p:txBody>
          <a:bodyPr/>
          <a:lstStyle>
            <a:lvl1pPr>
              <a:defRPr/>
            </a:lvl1pPr>
          </a:lstStyle>
          <a:p>
            <a:pPr>
              <a:defRPr/>
            </a:pPr>
            <a:fld id="{A24DF1DE-4456-4D93-BC6A-5F6C22A87D05}" type="slidenum">
              <a:rPr lang="en-GB">
                <a:solidFill>
                  <a:srgbClr val="FFFFFF"/>
                </a:solidFill>
              </a:rPr>
              <a:pPr>
                <a:defRPr/>
              </a:pPr>
              <a:t>‹#›</a:t>
            </a:fld>
            <a:endParaRPr lang="en-GB">
              <a:solidFill>
                <a:srgbClr val="FFFFFF"/>
              </a:solidFill>
            </a:endParaRPr>
          </a:p>
        </p:txBody>
      </p:sp>
      <p:sp>
        <p:nvSpPr>
          <p:cNvPr id="5"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3" name="Rectangle 9"/>
          <p:cNvSpPr>
            <a:spLocks noGrp="1" noChangeArrowheads="1"/>
          </p:cNvSpPr>
          <p:nvPr>
            <p:ph type="sldNum" sz="quarter" idx="11"/>
          </p:nvPr>
        </p:nvSpPr>
        <p:spPr>
          <a:ln/>
        </p:spPr>
        <p:txBody>
          <a:bodyPr/>
          <a:lstStyle>
            <a:lvl1pPr>
              <a:defRPr/>
            </a:lvl1pPr>
          </a:lstStyle>
          <a:p>
            <a:pPr>
              <a:defRPr/>
            </a:pPr>
            <a:fld id="{A38BC87B-70EE-4E18-97E6-8C8A002DE37F}" type="slidenum">
              <a:rPr lang="en-GB">
                <a:solidFill>
                  <a:srgbClr val="FFFFFF"/>
                </a:solidFill>
              </a:rPr>
              <a:pPr>
                <a:defRPr/>
              </a:pPr>
              <a:t>‹#›</a:t>
            </a:fld>
            <a:endParaRPr lang="en-GB">
              <a:solidFill>
                <a:srgbClr val="FFFFFF"/>
              </a:solidFill>
            </a:endParaRPr>
          </a:p>
        </p:txBody>
      </p:sp>
      <p:sp>
        <p:nvSpPr>
          <p:cNvPr id="4"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1"/>
          </p:nvPr>
        </p:nvSpPr>
        <p:spPr>
          <a:ln/>
        </p:spPr>
        <p:txBody>
          <a:bodyPr/>
          <a:lstStyle>
            <a:lvl1pPr>
              <a:defRPr/>
            </a:lvl1pPr>
          </a:lstStyle>
          <a:p>
            <a:pPr>
              <a:defRPr/>
            </a:pPr>
            <a:fld id="{152381CC-90E8-4014-82B9-959E046A4B20}" type="slidenum">
              <a:rPr lang="en-GB">
                <a:solidFill>
                  <a:srgbClr val="FFFFFF"/>
                </a:solidFill>
              </a:rPr>
              <a:pPr>
                <a:defRPr/>
              </a:pPr>
              <a:t>‹#›</a:t>
            </a:fld>
            <a:endParaRPr lang="en-GB">
              <a:solidFill>
                <a:srgbClr val="FFFFFF"/>
              </a:solidFill>
            </a:endParaRPr>
          </a:p>
        </p:txBody>
      </p:sp>
      <p:sp>
        <p:nvSpPr>
          <p:cNvPr id="7"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1"/>
          </p:nvPr>
        </p:nvSpPr>
        <p:spPr>
          <a:ln/>
        </p:spPr>
        <p:txBody>
          <a:bodyPr/>
          <a:lstStyle>
            <a:lvl1pPr>
              <a:defRPr/>
            </a:lvl1pPr>
          </a:lstStyle>
          <a:p>
            <a:pPr>
              <a:defRPr/>
            </a:pPr>
            <a:fld id="{7168FE0F-D7B7-45AA-B5F2-D978E0C0284A}" type="slidenum">
              <a:rPr lang="en-GB">
                <a:solidFill>
                  <a:srgbClr val="FFFFFF"/>
                </a:solidFill>
              </a:rPr>
              <a:pPr>
                <a:defRPr/>
              </a:pPr>
              <a:t>‹#›</a:t>
            </a:fld>
            <a:endParaRPr lang="en-GB">
              <a:solidFill>
                <a:srgbClr val="FFFFFF"/>
              </a:solidFill>
            </a:endParaRPr>
          </a:p>
        </p:txBody>
      </p:sp>
      <p:sp>
        <p:nvSpPr>
          <p:cNvPr id="7"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5" name="Rectangle 9"/>
          <p:cNvSpPr>
            <a:spLocks noGrp="1" noChangeArrowheads="1"/>
          </p:cNvSpPr>
          <p:nvPr>
            <p:ph type="sldNum" sz="quarter" idx="11"/>
          </p:nvPr>
        </p:nvSpPr>
        <p:spPr>
          <a:ln/>
        </p:spPr>
        <p:txBody>
          <a:bodyPr/>
          <a:lstStyle>
            <a:lvl1pPr>
              <a:defRPr/>
            </a:lvl1pPr>
          </a:lstStyle>
          <a:p>
            <a:pPr>
              <a:defRPr/>
            </a:pPr>
            <a:fld id="{B1285CB6-5C05-4E93-B1D2-6FFBDE3BA01D}" type="slidenum">
              <a:rPr lang="en-GB">
                <a:solidFill>
                  <a:srgbClr val="FFFFFF"/>
                </a:solidFill>
              </a:rPr>
              <a:pPr>
                <a:defRPr/>
              </a:pPr>
              <a:t>‹#›</a:t>
            </a:fld>
            <a:endParaRPr lang="en-GB">
              <a:solidFill>
                <a:srgbClr val="FFFFFF"/>
              </a:solidFill>
            </a:endParaRPr>
          </a:p>
        </p:txBody>
      </p:sp>
      <p:sp>
        <p:nvSpPr>
          <p:cNvPr id="6"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E80F49B5-F1B4-4187-8FD9-D49C4A8B9BA3}" type="slidenum">
              <a:rPr lang="en-GB"/>
              <a:pPr>
                <a:defRPr/>
              </a:pPr>
              <a:t>‹#›</a:t>
            </a:fld>
            <a:endParaRPr lang="en-GB"/>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2114550" cy="5821362"/>
          </a:xfrm>
          <a:prstGeom prst="rect">
            <a:avLst/>
          </a:prstGeo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19125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8"/>
          <p:cNvSpPr>
            <a:spLocks noGrp="1" noChangeArrowheads="1"/>
          </p:cNvSpPr>
          <p:nvPr>
            <p:ph type="ftr" sz="quarter" idx="10"/>
          </p:nvPr>
        </p:nvSpPr>
        <p:spPr>
          <a:ln/>
        </p:spPr>
        <p:txBody>
          <a:bodyPr/>
          <a:lstStyle>
            <a:lvl1pPr>
              <a:defRPr/>
            </a:lvl1pPr>
          </a:lstStyle>
          <a:p>
            <a:pPr>
              <a:defRPr/>
            </a:pPr>
            <a:r>
              <a:rPr lang="en-IE"/>
              <a:t>Copyright © Gerry McGovern</a:t>
            </a:r>
            <a:endParaRPr lang="en-GB"/>
          </a:p>
        </p:txBody>
      </p:sp>
      <p:sp>
        <p:nvSpPr>
          <p:cNvPr id="5" name="Rectangle 9"/>
          <p:cNvSpPr>
            <a:spLocks noGrp="1" noChangeArrowheads="1"/>
          </p:cNvSpPr>
          <p:nvPr>
            <p:ph type="sldNum" sz="quarter" idx="11"/>
          </p:nvPr>
        </p:nvSpPr>
        <p:spPr>
          <a:ln/>
        </p:spPr>
        <p:txBody>
          <a:bodyPr/>
          <a:lstStyle>
            <a:lvl1pPr>
              <a:defRPr/>
            </a:lvl1pPr>
          </a:lstStyle>
          <a:p>
            <a:pPr>
              <a:defRPr/>
            </a:pPr>
            <a:fld id="{88C7625C-70CA-4192-8D44-C313C84AE1E9}" type="slidenum">
              <a:rPr lang="en-GB">
                <a:solidFill>
                  <a:srgbClr val="FFFFFF"/>
                </a:solidFill>
              </a:rPr>
              <a:pPr>
                <a:defRPr/>
              </a:pPr>
              <a:t>‹#›</a:t>
            </a:fld>
            <a:endParaRPr lang="en-GB">
              <a:solidFill>
                <a:srgbClr val="FFFFFF"/>
              </a:solidFill>
            </a:endParaRPr>
          </a:p>
        </p:txBody>
      </p:sp>
      <p:sp>
        <p:nvSpPr>
          <p:cNvPr id="6" name="Rectangle 13"/>
          <p:cNvSpPr>
            <a:spLocks noGrp="1" noChangeArrowheads="1"/>
          </p:cNvSpPr>
          <p:nvPr>
            <p:ph type="dt" sz="half" idx="12"/>
          </p:nvPr>
        </p:nvSpPr>
        <p:spPr>
          <a:ln/>
        </p:spPr>
        <p:txBody>
          <a:bodyPr/>
          <a:lstStyle>
            <a:lvl1pPr>
              <a:defRPr/>
            </a:lvl1pPr>
          </a:lstStyle>
          <a:p>
            <a:pPr>
              <a:defRPr/>
            </a:pPr>
            <a:r>
              <a:rPr lang="en-IE"/>
              <a:t>gerry@customercarewords.com</a:t>
            </a:r>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a:defRPr/>
            </a:pPr>
            <a:endParaRPr kumimoji="1" lang="en-US" sz="2400">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a:solidFill>
                <a:srgbClr val="003366"/>
              </a:solidFill>
            </a:endParaRPr>
          </a:p>
        </p:txBody>
      </p:sp>
      <p:grpSp>
        <p:nvGrpSpPr>
          <p:cNvPr id="2"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ctr">
                <a:defRPr/>
              </a:pPr>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ctr">
                <a:defRPr/>
              </a:pPr>
              <a:endParaRPr lang="en-US">
                <a:solidFill>
                  <a:srgbClr val="003366"/>
                </a:solidFill>
              </a:endParaRPr>
            </a:p>
          </p:txBody>
        </p:sp>
      </p:grpSp>
      <p:sp>
        <p:nvSpPr>
          <p:cNvPr id="185754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GB"/>
              <a:t>Click to edit Master subtitle style</a:t>
            </a:r>
          </a:p>
        </p:txBody>
      </p:sp>
      <p:sp>
        <p:nvSpPr>
          <p:cNvPr id="1857547" name="Rectangle 11"/>
          <p:cNvSpPr>
            <a:spLocks noGrp="1" noChangeArrowheads="1"/>
          </p:cNvSpPr>
          <p:nvPr>
            <p:ph type="ctrTitle" sz="quarter"/>
          </p:nvPr>
        </p:nvSpPr>
        <p:spPr bwMode="auto">
          <a:xfrm>
            <a:off x="936625"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GB"/>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sz="1400">
                <a:solidFill>
                  <a:schemeClr val="bg1"/>
                </a:solidFill>
              </a:defRPr>
            </a:lvl1pPr>
          </a:lstStyle>
          <a:p>
            <a:pPr>
              <a:defRPr/>
            </a:pPr>
            <a:endParaRPr lang="en-GB">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solidFill>
                  <a:schemeClr val="tx1"/>
                </a:solidFill>
              </a:defRPr>
            </a:lvl1pPr>
          </a:lstStyle>
          <a:p>
            <a:pPr>
              <a:defRPr/>
            </a:pPr>
            <a:endParaRPr lang="en-GB">
              <a:solidFill>
                <a:srgbClr val="003366"/>
              </a:solidFil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z="2600"/>
            </a:lvl1pPr>
          </a:lstStyle>
          <a:p>
            <a:pPr>
              <a:defRPr/>
            </a:pPr>
            <a:fld id="{35873A54-6643-4179-8A9D-58C3ADA9C94B}"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5"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D39D5C8C-8549-48ED-90CB-CE160B2C2CD8}"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5"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ED7F9B38-5AB6-49FF-A117-D42B8F2CC0B8}"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6"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1F021406-3EEA-4ED6-9FEA-D72B804B8FEB}"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8"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9" name="Rectangle 9"/>
          <p:cNvSpPr>
            <a:spLocks noGrp="1" noChangeArrowheads="1"/>
          </p:cNvSpPr>
          <p:nvPr>
            <p:ph type="sldNum" sz="quarter" idx="12"/>
          </p:nvPr>
        </p:nvSpPr>
        <p:spPr>
          <a:ln/>
        </p:spPr>
        <p:txBody>
          <a:bodyPr/>
          <a:lstStyle>
            <a:lvl1pPr>
              <a:defRPr/>
            </a:lvl1pPr>
          </a:lstStyle>
          <a:p>
            <a:pPr>
              <a:defRPr/>
            </a:pPr>
            <a:fld id="{76A5DB97-8E2F-4A93-8D44-893E17EE84C0}"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4"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5" name="Rectangle 9"/>
          <p:cNvSpPr>
            <a:spLocks noGrp="1" noChangeArrowheads="1"/>
          </p:cNvSpPr>
          <p:nvPr>
            <p:ph type="sldNum" sz="quarter" idx="12"/>
          </p:nvPr>
        </p:nvSpPr>
        <p:spPr>
          <a:ln/>
        </p:spPr>
        <p:txBody>
          <a:bodyPr/>
          <a:lstStyle>
            <a:lvl1pPr>
              <a:defRPr/>
            </a:lvl1pPr>
          </a:lstStyle>
          <a:p>
            <a:pPr>
              <a:defRPr/>
            </a:pPr>
            <a:fld id="{1EAE9E38-3789-43D5-A2B7-FCB0FB115857}"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3"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4" name="Rectangle 9"/>
          <p:cNvSpPr>
            <a:spLocks noGrp="1" noChangeArrowheads="1"/>
          </p:cNvSpPr>
          <p:nvPr>
            <p:ph type="sldNum" sz="quarter" idx="12"/>
          </p:nvPr>
        </p:nvSpPr>
        <p:spPr>
          <a:ln/>
        </p:spPr>
        <p:txBody>
          <a:bodyPr/>
          <a:lstStyle>
            <a:lvl1pPr>
              <a:defRPr/>
            </a:lvl1pPr>
          </a:lstStyle>
          <a:p>
            <a:pPr>
              <a:defRPr/>
            </a:pPr>
            <a:fld id="{88791239-BC4B-4DC1-A055-1221F25CCFD4}"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6"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85ABE345-5D00-4BD9-8FBE-CD56AA72919C}"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6"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383A013A-8247-4E87-8174-C51B4313E615}"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5"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BA594772-37F7-4E18-9662-F0B3C0079D0A}"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2114550"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9125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5"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73233896-FCAE-4878-AFD6-751522176A30}"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a:defRPr/>
            </a:pPr>
            <a:endParaRPr kumimoji="1" lang="en-US" sz="2400">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a:solidFill>
                <a:srgbClr val="003366"/>
              </a:solidFill>
            </a:endParaRPr>
          </a:p>
        </p:txBody>
      </p:sp>
      <p:grpSp>
        <p:nvGrpSpPr>
          <p:cNvPr id="2"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ctr">
                <a:defRPr/>
              </a:pPr>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ctr">
                <a:defRPr/>
              </a:pPr>
              <a:endParaRPr lang="en-US">
                <a:solidFill>
                  <a:srgbClr val="003366"/>
                </a:solidFill>
              </a:endParaRPr>
            </a:p>
          </p:txBody>
        </p:sp>
      </p:grpSp>
      <p:sp>
        <p:nvSpPr>
          <p:cNvPr id="1717252"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GB"/>
              <a:t>Click to edit Master subtitle style</a:t>
            </a:r>
          </a:p>
        </p:txBody>
      </p:sp>
      <p:sp>
        <p:nvSpPr>
          <p:cNvPr id="1717259" name="Rectangle 11"/>
          <p:cNvSpPr>
            <a:spLocks noGrp="1" noChangeArrowheads="1"/>
          </p:cNvSpPr>
          <p:nvPr>
            <p:ph type="ctrTitle" sz="quarter"/>
          </p:nvPr>
        </p:nvSpPr>
        <p:spPr bwMode="auto">
          <a:xfrm>
            <a:off x="936625"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GB"/>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sz="1400">
                <a:solidFill>
                  <a:srgbClr val="FFFFFF"/>
                </a:solidFill>
              </a:defRPr>
            </a:lvl1pPr>
          </a:lstStyle>
          <a:p>
            <a:pPr>
              <a:defRPr/>
            </a:pPr>
            <a:endParaRPr lang="en-GB"/>
          </a:p>
        </p:txBody>
      </p:sp>
      <p:sp>
        <p:nvSpPr>
          <p:cNvPr id="10" name="Rectangle 9"/>
          <p:cNvSpPr>
            <a:spLocks noGrp="1" noChangeArrowheads="1"/>
          </p:cNvSpPr>
          <p:nvPr>
            <p:ph type="ftr" sz="quarter" idx="11"/>
          </p:nvPr>
        </p:nvSpPr>
        <p:spPr>
          <a:xfrm>
            <a:off x="5195888" y="6553200"/>
            <a:ext cx="3279775" cy="304800"/>
          </a:xfrm>
        </p:spPr>
        <p:txBody>
          <a:bodyPr/>
          <a:lstStyle>
            <a:lvl1pPr algn="r">
              <a:defRPr>
                <a:solidFill>
                  <a:srgbClr val="003366"/>
                </a:solidFill>
              </a:defRPr>
            </a:lvl1pPr>
          </a:lstStyle>
          <a:p>
            <a:pPr>
              <a:defRPr/>
            </a:pPr>
            <a:endParaRPr lang="en-GB"/>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z="2600"/>
            </a:lvl1pPr>
          </a:lstStyle>
          <a:p>
            <a:pPr>
              <a:defRPr/>
            </a:pPr>
            <a:fld id="{69B0634F-D67E-436F-9DC7-3BB5183ED062}" type="slidenum">
              <a:rPr lang="en-GB"/>
              <a:pPr>
                <a:defRPr/>
              </a:pPr>
              <a:t>‹#›</a:t>
            </a:fld>
            <a:endParaRPr lang="en-GB"/>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5"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5EE62C58-602E-4910-B0D1-0FFB95711B13}" type="slidenum">
              <a:rPr lang="en-GB"/>
              <a:pPr>
                <a:defRPr/>
              </a:pPr>
              <a:t>‹#›</a:t>
            </a:fld>
            <a:endParaRPr lang="en-GB"/>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5"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C8F040EB-29EA-410A-9121-F28B253FC868}" type="slidenum">
              <a:rPr lang="en-GB"/>
              <a:pPr>
                <a:defRPr/>
              </a:pPr>
              <a:t>‹#›</a:t>
            </a:fld>
            <a:endParaRPr lang="en-GB"/>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6"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4D25BE6C-E2E3-4229-8259-3054A63670C0}" type="slidenum">
              <a:rPr lang="en-GB"/>
              <a:pPr>
                <a:defRPr/>
              </a:pPr>
              <a:t>‹#›</a:t>
            </a:fld>
            <a:endParaRPr lang="en-GB"/>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8"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9" name="Rectangle 9"/>
          <p:cNvSpPr>
            <a:spLocks noGrp="1" noChangeArrowheads="1"/>
          </p:cNvSpPr>
          <p:nvPr>
            <p:ph type="sldNum" sz="quarter" idx="12"/>
          </p:nvPr>
        </p:nvSpPr>
        <p:spPr>
          <a:ln/>
        </p:spPr>
        <p:txBody>
          <a:bodyPr/>
          <a:lstStyle>
            <a:lvl1pPr>
              <a:defRPr/>
            </a:lvl1pPr>
          </a:lstStyle>
          <a:p>
            <a:pPr>
              <a:defRPr/>
            </a:pPr>
            <a:fld id="{2F280FBF-F623-4F20-A00C-6C69EA458800}" type="slidenum">
              <a:rPr lang="en-GB"/>
              <a:pPr>
                <a:defRPr/>
              </a:pPr>
              <a:t>‹#›</a:t>
            </a:fld>
            <a:endParaRPr lang="en-GB"/>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4"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5" name="Rectangle 9"/>
          <p:cNvSpPr>
            <a:spLocks noGrp="1" noChangeArrowheads="1"/>
          </p:cNvSpPr>
          <p:nvPr>
            <p:ph type="sldNum" sz="quarter" idx="12"/>
          </p:nvPr>
        </p:nvSpPr>
        <p:spPr>
          <a:ln/>
        </p:spPr>
        <p:txBody>
          <a:bodyPr/>
          <a:lstStyle>
            <a:lvl1pPr>
              <a:defRPr/>
            </a:lvl1pPr>
          </a:lstStyle>
          <a:p>
            <a:pPr>
              <a:defRPr/>
            </a:pPr>
            <a:fld id="{8821C076-3303-4E53-8BC4-132BAE4F8F74}" type="slidenum">
              <a:rPr lang="en-GB"/>
              <a:pPr>
                <a:defRPr/>
              </a:pPr>
              <a:t>‹#›</a:t>
            </a:fld>
            <a:endParaRPr lang="en-GB"/>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3"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4" name="Rectangle 9"/>
          <p:cNvSpPr>
            <a:spLocks noGrp="1" noChangeArrowheads="1"/>
          </p:cNvSpPr>
          <p:nvPr>
            <p:ph type="sldNum" sz="quarter" idx="12"/>
          </p:nvPr>
        </p:nvSpPr>
        <p:spPr>
          <a:ln/>
        </p:spPr>
        <p:txBody>
          <a:bodyPr/>
          <a:lstStyle>
            <a:lvl1pPr>
              <a:defRPr/>
            </a:lvl1pPr>
          </a:lstStyle>
          <a:p>
            <a:pPr>
              <a:defRPr/>
            </a:pPr>
            <a:fld id="{5C1E1EBC-B6F6-46D5-9A2B-EE562315F8E7}" type="slidenum">
              <a:rPr lang="en-GB"/>
              <a:pPr>
                <a:defRPr/>
              </a:pPr>
              <a:t>‹#›</a:t>
            </a:fld>
            <a:endParaRPr lang="en-GB"/>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6"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658C43A3-39FB-4595-9BC6-641836A73FE9}"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6"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82B87ED4-2715-4809-996B-DAC73A0CC272}" type="slidenum">
              <a:rPr lang="en-GB"/>
              <a:pPr>
                <a:defRPr/>
              </a:pPr>
              <a:t>‹#›</a:t>
            </a:fld>
            <a:endParaRPr lang="en-GB"/>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5"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D359872A-473E-402E-924A-A37058CD4307}" type="slidenum">
              <a:rPr lang="en-GB"/>
              <a:pPr>
                <a:defRPr/>
              </a:pPr>
              <a:t>‹#›</a:t>
            </a:fld>
            <a:endParaRPr lang="en-GB"/>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2114550"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9125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en-IE"/>
              <a:t>gerry@gerrymcgovern.com</a:t>
            </a:r>
            <a:endParaRPr lang="en-GB"/>
          </a:p>
        </p:txBody>
      </p:sp>
      <p:sp>
        <p:nvSpPr>
          <p:cNvPr id="5" name="Rectangle 8"/>
          <p:cNvSpPr>
            <a:spLocks noGrp="1" noChangeArrowheads="1"/>
          </p:cNvSpPr>
          <p:nvPr>
            <p:ph type="ftr" sz="quarter" idx="11"/>
          </p:nvPr>
        </p:nvSpPr>
        <p:spPr>
          <a:ln/>
        </p:spPr>
        <p:txBody>
          <a:bodyPr/>
          <a:lstStyle>
            <a:lvl1pPr>
              <a:defRPr/>
            </a:lvl1pPr>
          </a:lstStyle>
          <a:p>
            <a:pPr>
              <a:defRPr/>
            </a:pPr>
            <a:r>
              <a:rPr lang="en-IE"/>
              <a:t>Copyright © Gerry McGovern</a:t>
            </a: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14BC5ECA-0813-4A49-A63F-211C83D7D0A6}" type="slidenum">
              <a:rPr lang="en-GB"/>
              <a:pPr>
                <a:defRPr/>
              </a:pPr>
              <a:t>‹#›</a:t>
            </a:fld>
            <a:endParaRPr lang="en-GB"/>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6FD014-3592-45F0-B1E1-04333491B14A}"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013558-46AE-4901-861A-70F08FEC55F5}" type="slidenum">
              <a:rPr lang="en-US"/>
              <a:pPr>
                <a:defRPr/>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8C5D7D-D942-499F-A5FA-1E18C1FD3A15}"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1F427F-FF81-4E22-BDCD-AE45BB52B805}" type="slidenum">
              <a:rPr lang="en-US"/>
              <a:pPr>
                <a:defRPr/>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F8380A-4E21-4DDB-9EB1-70CF1B1B2B59}"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15E153-4148-4072-890A-7E791774A6D5}" type="slidenum">
              <a:rPr lang="en-US"/>
              <a:pPr>
                <a:defRPr/>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313346-636E-4E19-A45D-962524BEF444}" type="datetimeFigureOut">
              <a:rPr lang="en-US"/>
              <a:pPr>
                <a:defRPr/>
              </a:pPr>
              <a:t>10/30/2010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34EADF-1455-405C-9D3C-021741BD8FFE}" type="slidenum">
              <a:rPr lang="en-US"/>
              <a:pPr>
                <a:defRPr/>
              </a:pPr>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68B8601-8DD4-41CB-BF02-502A69358A21}" type="datetimeFigureOut">
              <a:rPr lang="en-US"/>
              <a:pPr>
                <a:defRPr/>
              </a:pPr>
              <a:t>10/30/2010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E23F7F9-786C-4143-A7DA-6C30375532AF}" type="slidenum">
              <a:rPr lang="en-US"/>
              <a:pPr>
                <a:defRPr/>
              </a:pPr>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BC78FC-4B74-4111-B229-FFF796B667C3}" type="datetimeFigureOut">
              <a:rPr lang="en-US"/>
              <a:pPr>
                <a:defRPr/>
              </a:pPr>
              <a:t>10/30/2010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B93CEB9-9A7D-4514-BD2D-76876EC5C81D}" type="slidenum">
              <a:rPr lang="en-US"/>
              <a:pPr>
                <a:defRPr/>
              </a:pPr>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0AE57A-3F97-48DC-8156-0EB5B746DB73}" type="datetimeFigureOut">
              <a:rPr lang="en-US"/>
              <a:pPr>
                <a:defRPr/>
              </a:pPr>
              <a:t>10/30/2010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50B5DC-650F-4B8A-9569-C6EA7DED832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F7B036-33F5-46D1-8FB5-274DCD9D8AD1}" type="datetimeFigureOut">
              <a:rPr lang="en-US"/>
              <a:pPr>
                <a:defRPr/>
              </a:pPr>
              <a:t>10/30/2010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9693CA-8608-46AB-BD9C-DA6C7FE0569E}" type="slidenum">
              <a:rPr lang="en-US"/>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17EBD6-04C5-4BF9-A890-72FE01CEE7FE}" type="datetimeFigureOut">
              <a:rPr lang="en-US"/>
              <a:pPr>
                <a:defRPr/>
              </a:pPr>
              <a:t>10/30/2010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16AAE8-C077-45CC-B425-604842143F14}" type="slidenum">
              <a:rPr lang="en-US"/>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BFDC1-BE8D-49BB-B197-D5559838E038}"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6DB0CA-D89C-4BA7-BDF2-92B0BCC6CDB5}" type="slidenum">
              <a:rPr lang="en-US"/>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10828B-41B2-4155-8F6C-759A1827008E}"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05B863-BA8C-4E99-9A5F-EE4186A76696}" type="slidenum">
              <a:rPr lang="en-US"/>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8296D6D7-539F-4D6E-9148-53295917DEF4}"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D20D18F2-0529-4AA0-A12C-ED2B2B97F677}"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03B51B27-E515-499D-A39E-49399CD38C4B}"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BA37C741-02EE-470C-93A4-7A23472C15EE}"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BEA419CC-BA12-4C94-92FB-F6A2AA14CC38}"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817AD19E-1FA9-4AE0-99A8-6114F64E315E}"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B726B2CA-6833-4ACC-9C51-CE6715D1026B}"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6463E4D9-053C-4A9C-9C37-71F8C34515CD}"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0A79391A-72AE-45C7-BA28-3CFA346B3EAC}"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61EDF060-2AD9-4B65-BE65-E76CB39345CE}"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3"/>
          <p:cNvSpPr>
            <a:spLocks noGrp="1" noChangeArrowheads="1"/>
          </p:cNvSpPr>
          <p:nvPr>
            <p:ph type="ftr" sz="quarter" idx="10"/>
          </p:nvPr>
        </p:nvSpPr>
        <p:spPr>
          <a:ln/>
        </p:spPr>
        <p:txBody>
          <a:bodyPr/>
          <a:lstStyle>
            <a:lvl1pPr>
              <a:defRPr/>
            </a:lvl1pPr>
          </a:lstStyle>
          <a:p>
            <a:pPr>
              <a:defRPr/>
            </a:pPr>
            <a:r>
              <a:rPr lang="en-GB"/>
              <a:t>Copyright </a:t>
            </a:r>
            <a:r>
              <a:rPr lang="en-US">
                <a:cs typeface="Times New Roman" pitchFamily="18" charset="0"/>
              </a:rPr>
              <a:t>© Gerry McGovern: www.customercarewords.com</a:t>
            </a:r>
            <a:r>
              <a:rPr lang="en-US" sz="1400">
                <a:cs typeface="Times New Roman" pitchFamily="18" charset="0"/>
              </a:rPr>
              <a:t>   </a:t>
            </a:r>
            <a:fld id="{422C6F52-24E0-4E05-A652-C6A81871DB1D}" type="slidenum">
              <a:rPr lang="en-US" b="1">
                <a:cs typeface="Times New Roman" pitchFamily="18" charset="0"/>
              </a:rPr>
              <a:pPr>
                <a:defRPr/>
              </a:pPr>
              <a:t>‹#›</a:t>
            </a:fld>
            <a:endParaRPr lang="en-US" b="1">
              <a:cs typeface="Times New Roman" pitchFamily="18" charset="0"/>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7"/>
          <p:cNvSpPr>
            <a:spLocks noGrp="1" noChangeArrowheads="1"/>
          </p:cNvSpPr>
          <p:nvPr>
            <p:ph type="sldNum" sz="quarter" idx="12"/>
          </p:nvPr>
        </p:nvSpPr>
        <p:spPr>
          <a:ln/>
        </p:spPr>
        <p:txBody>
          <a:bodyPr/>
          <a:lstStyle>
            <a:lvl1pPr>
              <a:defRPr/>
            </a:lvl1pPr>
          </a:lstStyle>
          <a:p>
            <a:pPr>
              <a:defRPr/>
            </a:pPr>
            <a:fld id="{1008FDE0-A769-4680-A508-58496D0CFB2F}"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7"/>
          <p:cNvSpPr>
            <a:spLocks noGrp="1" noChangeArrowheads="1"/>
          </p:cNvSpPr>
          <p:nvPr>
            <p:ph type="sldNum" sz="quarter" idx="12"/>
          </p:nvPr>
        </p:nvSpPr>
        <p:spPr>
          <a:ln/>
        </p:spPr>
        <p:txBody>
          <a:bodyPr/>
          <a:lstStyle>
            <a:lvl1pPr>
              <a:defRPr/>
            </a:lvl1pPr>
          </a:lstStyle>
          <a:p>
            <a:pPr>
              <a:defRPr/>
            </a:pPr>
            <a:fld id="{FE682ADE-A3DC-4900-B23F-06DC6FAED6BA}"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7"/>
          <p:cNvSpPr>
            <a:spLocks noGrp="1" noChangeArrowheads="1"/>
          </p:cNvSpPr>
          <p:nvPr>
            <p:ph type="sldNum" sz="quarter" idx="12"/>
          </p:nvPr>
        </p:nvSpPr>
        <p:spPr>
          <a:ln/>
        </p:spPr>
        <p:txBody>
          <a:bodyPr/>
          <a:lstStyle>
            <a:lvl1pPr>
              <a:defRPr/>
            </a:lvl1pPr>
          </a:lstStyle>
          <a:p>
            <a:pPr>
              <a:defRPr/>
            </a:pPr>
            <a:fld id="{6DA69FEA-00C4-47AD-A373-677029336884}"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17"/>
          <p:cNvSpPr>
            <a:spLocks noGrp="1" noChangeArrowheads="1"/>
          </p:cNvSpPr>
          <p:nvPr>
            <p:ph type="sldNum" sz="quarter" idx="12"/>
          </p:nvPr>
        </p:nvSpPr>
        <p:spPr>
          <a:ln/>
        </p:spPr>
        <p:txBody>
          <a:bodyPr/>
          <a:lstStyle>
            <a:lvl1pPr>
              <a:defRPr/>
            </a:lvl1pPr>
          </a:lstStyle>
          <a:p>
            <a:pPr>
              <a:defRPr/>
            </a:pPr>
            <a:fld id="{FB995D6F-3312-4FFD-82F8-3599D599F6AF}"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9" name="Rectangle 17"/>
          <p:cNvSpPr>
            <a:spLocks noGrp="1" noChangeArrowheads="1"/>
          </p:cNvSpPr>
          <p:nvPr>
            <p:ph type="sldNum" sz="quarter" idx="12"/>
          </p:nvPr>
        </p:nvSpPr>
        <p:spPr>
          <a:ln/>
        </p:spPr>
        <p:txBody>
          <a:bodyPr/>
          <a:lstStyle>
            <a:lvl1pPr>
              <a:defRPr/>
            </a:lvl1pPr>
          </a:lstStyle>
          <a:p>
            <a:pPr>
              <a:defRPr/>
            </a:pPr>
            <a:fld id="{B84317B2-C359-4688-B8F9-872CDF78C438}"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5" name="Rectangle 17"/>
          <p:cNvSpPr>
            <a:spLocks noGrp="1" noChangeArrowheads="1"/>
          </p:cNvSpPr>
          <p:nvPr>
            <p:ph type="sldNum" sz="quarter" idx="12"/>
          </p:nvPr>
        </p:nvSpPr>
        <p:spPr>
          <a:ln/>
        </p:spPr>
        <p:txBody>
          <a:bodyPr/>
          <a:lstStyle>
            <a:lvl1pPr>
              <a:defRPr/>
            </a:lvl1pPr>
          </a:lstStyle>
          <a:p>
            <a:pPr>
              <a:defRPr/>
            </a:pPr>
            <a:fld id="{F6120CB5-F132-488F-861D-C082BA6E45D1}"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4" name="Rectangle 17"/>
          <p:cNvSpPr>
            <a:spLocks noGrp="1" noChangeArrowheads="1"/>
          </p:cNvSpPr>
          <p:nvPr>
            <p:ph type="sldNum" sz="quarter" idx="12"/>
          </p:nvPr>
        </p:nvSpPr>
        <p:spPr>
          <a:ln/>
        </p:spPr>
        <p:txBody>
          <a:bodyPr/>
          <a:lstStyle>
            <a:lvl1pPr>
              <a:defRPr/>
            </a:lvl1pPr>
          </a:lstStyle>
          <a:p>
            <a:pPr>
              <a:defRPr/>
            </a:pPr>
            <a:fld id="{BE61B9DD-01D1-4174-B69D-2E4D94C3FE4B}"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17"/>
          <p:cNvSpPr>
            <a:spLocks noGrp="1" noChangeArrowheads="1"/>
          </p:cNvSpPr>
          <p:nvPr>
            <p:ph type="sldNum" sz="quarter" idx="12"/>
          </p:nvPr>
        </p:nvSpPr>
        <p:spPr>
          <a:ln/>
        </p:spPr>
        <p:txBody>
          <a:bodyPr/>
          <a:lstStyle>
            <a:lvl1pPr>
              <a:defRPr/>
            </a:lvl1pPr>
          </a:lstStyle>
          <a:p>
            <a:pPr>
              <a:defRPr/>
            </a:pPr>
            <a:fld id="{EE0B62DE-A0DA-4D6A-AC86-E4A4286600FF}"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17"/>
          <p:cNvSpPr>
            <a:spLocks noGrp="1" noChangeArrowheads="1"/>
          </p:cNvSpPr>
          <p:nvPr>
            <p:ph type="sldNum" sz="quarter" idx="12"/>
          </p:nvPr>
        </p:nvSpPr>
        <p:spPr>
          <a:ln/>
        </p:spPr>
        <p:txBody>
          <a:bodyPr/>
          <a:lstStyle>
            <a:lvl1pPr>
              <a:defRPr/>
            </a:lvl1pPr>
          </a:lstStyle>
          <a:p>
            <a:pPr>
              <a:defRPr/>
            </a:pPr>
            <a:fld id="{44C6CB9B-FBF8-4CAA-8F83-9FAF93F45A4F}"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7"/>
          <p:cNvSpPr>
            <a:spLocks noGrp="1" noChangeArrowheads="1"/>
          </p:cNvSpPr>
          <p:nvPr>
            <p:ph type="sldNum" sz="quarter" idx="12"/>
          </p:nvPr>
        </p:nvSpPr>
        <p:spPr>
          <a:ln/>
        </p:spPr>
        <p:txBody>
          <a:bodyPr/>
          <a:lstStyle>
            <a:lvl1pPr>
              <a:defRPr/>
            </a:lvl1pPr>
          </a:lstStyle>
          <a:p>
            <a:pPr>
              <a:defRPr/>
            </a:pPr>
            <a:fld id="{C1041793-C6B7-473B-9957-D73C43247B12}"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14"/>
          <p:cNvSpPr>
            <a:spLocks noGrp="1" noChangeArrowheads="1"/>
          </p:cNvSpPr>
          <p:nvPr>
            <p:ph type="dt" sz="quarter" idx="10"/>
          </p:nvPr>
        </p:nvSpPr>
        <p:spPr>
          <a:ln/>
        </p:spPr>
        <p:txBody>
          <a:bodyPr/>
          <a:lstStyle>
            <a:lvl1pPr>
              <a:defRPr/>
            </a:lvl1pPr>
          </a:lstStyle>
          <a:p>
            <a:pPr>
              <a:defRPr/>
            </a:pPr>
            <a:endParaRPr lang="en-GB">
              <a:solidFill>
                <a:srgbClr val="FFFFFF"/>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7"/>
          <p:cNvSpPr>
            <a:spLocks noGrp="1" noChangeArrowheads="1"/>
          </p:cNvSpPr>
          <p:nvPr>
            <p:ph type="sldNum" sz="quarter" idx="12"/>
          </p:nvPr>
        </p:nvSpPr>
        <p:spPr>
          <a:ln/>
        </p:spPr>
        <p:txBody>
          <a:bodyPr/>
          <a:lstStyle>
            <a:lvl1pPr>
              <a:defRPr/>
            </a:lvl1pPr>
          </a:lstStyle>
          <a:p>
            <a:pPr>
              <a:defRPr/>
            </a:pPr>
            <a:fld id="{D561031F-63E2-4928-9496-C12607FCE9B3}"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E31359-BDDA-43E1-9608-EEBD985E5D0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03B48A-CD01-4B9E-AD1F-AE43B753C69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EBAA44-D063-41FB-8E0D-4536AE0574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C57AA3-7196-4B06-B435-A4A19B633F2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378FB4D-53CF-4160-AB15-85EA26537A6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F37795D-0565-4CCB-913E-78FB331794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B60638-E554-4851-8D94-EF5EF161994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42A115-81B1-4C90-B8F5-AADD724DB20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EDBCBF-0401-4BED-85A2-795623BA04E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01ABDB-7E5C-4482-9ABA-5336D611CC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C915EE-7920-4201-8850-9C03A76298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7" name="Rectangle 5"/>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US" smtClean="0"/>
              <a:t>Click to edit Master subtitle style</a:t>
            </a:r>
            <a:endParaRPr lang="en-US"/>
          </a:p>
        </p:txBody>
      </p:sp>
      <p:sp>
        <p:nvSpPr>
          <p:cNvPr id="8206" name="Rectangle 14"/>
          <p:cNvSpPr>
            <a:spLocks noGrp="1" noChangeArrowheads="1"/>
          </p:cNvSpPr>
          <p:nvPr>
            <p:ph type="dt" sz="quarter" idx="2"/>
          </p:nvPr>
        </p:nvSpPr>
        <p:spPr>
          <a:xfrm>
            <a:off x="2667000" y="6553200"/>
            <a:ext cx="1905000" cy="304800"/>
          </a:xfrm>
        </p:spPr>
        <p:txBody>
          <a:bodyPr/>
          <a:lstStyle>
            <a:lvl1pPr>
              <a:defRPr sz="1400" b="0">
                <a:solidFill>
                  <a:schemeClr val="bg1"/>
                </a:solidFill>
              </a:defRPr>
            </a:lvl1pPr>
          </a:lstStyle>
          <a:p>
            <a:fld id="{B6D96831-7076-4EA7-A8DB-C1E0D570989C}" type="datetimeFigureOut">
              <a:rPr lang="en-US" smtClean="0">
                <a:solidFill>
                  <a:srgbClr val="FFFFFF"/>
                </a:solidFill>
              </a:rPr>
              <a:pPr/>
              <a:t>10/30/2010</a:t>
            </a:fld>
            <a:endParaRPr lang="en-US">
              <a:solidFill>
                <a:srgbClr val="FFFFFF"/>
              </a:solidFill>
            </a:endParaRPr>
          </a:p>
        </p:txBody>
      </p:sp>
      <p:sp>
        <p:nvSpPr>
          <p:cNvPr id="8207" name="Rectangle 15"/>
          <p:cNvSpPr>
            <a:spLocks noGrp="1" noChangeArrowheads="1"/>
          </p:cNvSpPr>
          <p:nvPr>
            <p:ph type="ftr" sz="quarter" idx="3"/>
          </p:nvPr>
        </p:nvSpPr>
        <p:spPr>
          <a:xfrm>
            <a:off x="5195888" y="6553200"/>
            <a:ext cx="3279775" cy="304800"/>
          </a:xfrm>
        </p:spPr>
        <p:txBody>
          <a:bodyPr/>
          <a:lstStyle>
            <a:lvl1pPr algn="r">
              <a:defRPr sz="1400" b="0">
                <a:solidFill>
                  <a:schemeClr val="tx1"/>
                </a:solidFill>
              </a:defRPr>
            </a:lvl1pPr>
          </a:lstStyle>
          <a:p>
            <a:endParaRPr lang="en-US">
              <a:solidFill>
                <a:srgbClr val="015D8B"/>
              </a:solidFill>
            </a:endParaRPr>
          </a:p>
        </p:txBody>
      </p:sp>
      <p:sp>
        <p:nvSpPr>
          <p:cNvPr id="8209" name="Rectangle 17"/>
          <p:cNvSpPr>
            <a:spLocks noGrp="1" noChangeArrowheads="1"/>
          </p:cNvSpPr>
          <p:nvPr>
            <p:ph type="sldNum" sz="quarter" idx="4"/>
          </p:nvPr>
        </p:nvSpPr>
        <p:spPr>
          <a:xfrm>
            <a:off x="9525" y="6359525"/>
            <a:ext cx="587375" cy="488950"/>
          </a:xfrm>
        </p:spPr>
        <p:txBody>
          <a:bodyPr anchorCtr="0"/>
          <a:lstStyle>
            <a:lvl1pPr>
              <a:defRPr sz="2600">
                <a:solidFill>
                  <a:schemeClr val="bg1"/>
                </a:solidFill>
              </a:defRPr>
            </a:lvl1pPr>
          </a:lstStyle>
          <a:p>
            <a:fld id="{7BCCEF61-37B9-41E2-AECB-112B568419F0}" type="slidenum">
              <a:rPr lang="en-US" smtClean="0">
                <a:solidFill>
                  <a:srgbClr val="FFFFFF"/>
                </a:solidFill>
              </a:rPr>
              <a:pPr/>
              <a:t>‹#›</a:t>
            </a:fld>
            <a:endParaRPr lang="en-US">
              <a:solidFill>
                <a:srgbClr val="FFFFFF"/>
              </a:solidFill>
            </a:endParaRPr>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US" smtClean="0"/>
              <a:t>Click to edit Master title style</a:t>
            </a:r>
            <a:endParaRPr lang="en-US"/>
          </a:p>
        </p:txBody>
      </p:sp>
      <p:sp>
        <p:nvSpPr>
          <p:cNvPr id="9" name="Rectangle 15"/>
          <p:cNvSpPr>
            <a:spLocks noChangeArrowheads="1"/>
          </p:cNvSpPr>
          <p:nvPr/>
        </p:nvSpPr>
        <p:spPr bwMode="auto">
          <a:xfrm>
            <a:off x="4787900" y="6553200"/>
            <a:ext cx="3687763" cy="304800"/>
          </a:xfrm>
          <a:prstGeom prst="rect">
            <a:avLst/>
          </a:prstGeom>
          <a:noFill/>
          <a:ln w="9525">
            <a:noFill/>
            <a:miter lim="800000"/>
            <a:headEnd/>
            <a:tailEnd/>
          </a:ln>
        </p:spPr>
        <p:txBody>
          <a:bodyPr anchor="b">
            <a:spAutoFit/>
          </a:bodyPr>
          <a:lstStyle/>
          <a:p>
            <a:pPr algn="r" fontAlgn="auto">
              <a:spcBef>
                <a:spcPts val="0"/>
              </a:spcBef>
              <a:spcAft>
                <a:spcPts val="0"/>
              </a:spcAft>
            </a:pPr>
            <a:r>
              <a:rPr lang="en-US" sz="1400" b="1">
                <a:solidFill>
                  <a:srgbClr val="FFFFFF"/>
                </a:solidFill>
                <a:latin typeface="Arial"/>
              </a:rPr>
              <a:t>Copyright © Customer Carewords Ltd.</a:t>
            </a: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6E8D9457-558D-4E7C-B5DB-A2D002E8B2AC}"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D96831-7076-4EA7-A8DB-C1E0D570989C}" type="datetimeFigureOut">
              <a:rPr lang="en-US" smtClean="0">
                <a:solidFill>
                  <a:srgbClr val="015D8B"/>
                </a:solidFill>
              </a:rPr>
              <a:pPr/>
              <a:t>10/30/2010</a:t>
            </a:fld>
            <a:endParaRPr lang="en-US">
              <a:solidFill>
                <a:srgbClr val="015D8B"/>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BCCEF61-37B9-41E2-AECB-112B568419F0}" type="slidenum">
              <a:rPr lang="en-US" smtClean="0">
                <a:solidFill>
                  <a:srgbClr val="015D8B"/>
                </a:solidFill>
              </a:rPr>
              <a:pPr/>
              <a:t>‹#›</a:t>
            </a:fld>
            <a:endParaRPr lang="en-US">
              <a:solidFill>
                <a:srgbClr val="015D8B"/>
              </a:solidFil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8CB729E7-20D1-4229-904E-7D372D876CE3}"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412B512-67D0-4FBF-8870-62432CCF1EC3}"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A04E6E0D-577D-48C7-A98A-DEBD078FBF2E}"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AABC5EC5-BFB9-4146-8D09-2DAA63869935}"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2B425A78-A706-46ED-A876-249DA238BEBD}"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3D7474CE-4A9C-4916-A9B4-4E0902394D5A}"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D57341B2-0CEE-49A7-B823-AC59D4A5D463}"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504AA2F-10A4-4624-94A1-D8BEBDE5BF39}"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E94588ED-80F9-4CDF-8E70-1F9D8638A8ED}"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878D2BF-BC7C-49DE-BE3C-AEBEA371BAAA}"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ABFEFD1-3468-4248-8572-E946F5331C71}"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5"/>
          <p:cNvSpPr>
            <a:spLocks noChangeArrowheads="1"/>
          </p:cNvSpPr>
          <p:nvPr/>
        </p:nvSpPr>
        <p:spPr bwMode="auto">
          <a:xfrm>
            <a:off x="4787900" y="6553200"/>
            <a:ext cx="3687763" cy="304800"/>
          </a:xfrm>
          <a:prstGeom prst="rect">
            <a:avLst/>
          </a:prstGeom>
          <a:noFill/>
          <a:ln w="9525">
            <a:noFill/>
            <a:miter lim="800000"/>
            <a:headEnd/>
            <a:tailEnd/>
          </a:ln>
        </p:spPr>
        <p:txBody>
          <a:bodyPr anchor="b">
            <a:spAutoFit/>
          </a:bodyPr>
          <a:lstStyle/>
          <a:p>
            <a:pPr algn="r">
              <a:defRPr/>
            </a:pPr>
            <a:r>
              <a:rPr lang="en-US" sz="1400" b="1">
                <a:solidFill>
                  <a:srgbClr val="FFFFFF"/>
                </a:solidFill>
              </a:rPr>
              <a:t>Copyright © Customer Carewords Ltd.</a:t>
            </a:r>
          </a:p>
        </p:txBody>
      </p:sp>
      <p:sp>
        <p:nvSpPr>
          <p:cNvPr id="8197" name="Rectangle 5"/>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GB"/>
              <a:t>Click to edit Master subtitle style</a:t>
            </a:r>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GB"/>
              <a:t>Click to edit Master title style</a:t>
            </a:r>
          </a:p>
        </p:txBody>
      </p:sp>
      <p:sp>
        <p:nvSpPr>
          <p:cNvPr id="5" name="Rectangle 14"/>
          <p:cNvSpPr>
            <a:spLocks noGrp="1" noChangeArrowheads="1"/>
          </p:cNvSpPr>
          <p:nvPr>
            <p:ph type="dt" sz="quarter" idx="10"/>
          </p:nvPr>
        </p:nvSpPr>
        <p:spPr>
          <a:xfrm>
            <a:off x="2667000" y="6553200"/>
            <a:ext cx="1905000" cy="304800"/>
          </a:xfrm>
        </p:spPr>
        <p:txBody>
          <a:bodyPr/>
          <a:lstStyle>
            <a:lvl1pPr>
              <a:defRPr sz="1400" b="0">
                <a:solidFill>
                  <a:schemeClr val="bg1"/>
                </a:solidFill>
                <a:latin typeface="Arial" charset="0"/>
              </a:defRPr>
            </a:lvl1pPr>
          </a:lstStyle>
          <a:p>
            <a:pPr>
              <a:defRPr/>
            </a:pPr>
            <a:endParaRPr lang="en-GB">
              <a:solidFill>
                <a:srgbClr val="FFFFFF"/>
              </a:solidFill>
            </a:endParaRPr>
          </a:p>
        </p:txBody>
      </p:sp>
      <p:sp>
        <p:nvSpPr>
          <p:cNvPr id="6" name="Rectangle 15"/>
          <p:cNvSpPr>
            <a:spLocks noGrp="1" noChangeArrowheads="1"/>
          </p:cNvSpPr>
          <p:nvPr>
            <p:ph type="ftr" sz="quarter" idx="11"/>
          </p:nvPr>
        </p:nvSpPr>
        <p:spPr>
          <a:xfrm>
            <a:off x="5195888" y="6553200"/>
            <a:ext cx="3279775" cy="304800"/>
          </a:xfrm>
        </p:spPr>
        <p:txBody>
          <a:bodyPr/>
          <a:lstStyle>
            <a:lvl1pPr algn="r">
              <a:defRPr sz="1400" b="0">
                <a:solidFill>
                  <a:schemeClr val="tx1"/>
                </a:solidFill>
                <a:latin typeface="Arial" charset="0"/>
              </a:defRPr>
            </a:lvl1pPr>
          </a:lstStyle>
          <a:p>
            <a:pPr>
              <a:defRPr/>
            </a:pPr>
            <a:endParaRPr lang="en-GB">
              <a:solidFill>
                <a:srgbClr val="015D8B"/>
              </a:solidFill>
            </a:endParaRPr>
          </a:p>
        </p:txBody>
      </p:sp>
      <p:sp>
        <p:nvSpPr>
          <p:cNvPr id="7" name="Rectangle 17"/>
          <p:cNvSpPr>
            <a:spLocks noGrp="1" noChangeArrowheads="1"/>
          </p:cNvSpPr>
          <p:nvPr>
            <p:ph type="sldNum" sz="quarter" idx="12"/>
          </p:nvPr>
        </p:nvSpPr>
        <p:spPr>
          <a:xfrm>
            <a:off x="9525" y="6359525"/>
            <a:ext cx="587375" cy="488950"/>
          </a:xfrm>
        </p:spPr>
        <p:txBody>
          <a:bodyPr anchorCtr="0"/>
          <a:lstStyle>
            <a:lvl1pPr>
              <a:defRPr sz="2600">
                <a:solidFill>
                  <a:schemeClr val="bg1"/>
                </a:solidFill>
                <a:latin typeface="Arial" charset="0"/>
              </a:defRPr>
            </a:lvl1pPr>
          </a:lstStyle>
          <a:p>
            <a:pPr>
              <a:defRPr/>
            </a:pPr>
            <a:fld id="{5A25AB25-9143-446C-ABAB-394041D91219}"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6" name="Rectangle 15"/>
          <p:cNvSpPr>
            <a:spLocks noGrp="1" noChangeArrowheads="1"/>
          </p:cNvSpPr>
          <p:nvPr>
            <p:ph type="sldNum" sz="quarter" idx="12"/>
          </p:nvPr>
        </p:nvSpPr>
        <p:spPr>
          <a:ln/>
        </p:spPr>
        <p:txBody>
          <a:bodyPr/>
          <a:lstStyle>
            <a:lvl1pPr>
              <a:defRPr/>
            </a:lvl1pPr>
          </a:lstStyle>
          <a:p>
            <a:pPr>
              <a:defRPr/>
            </a:pPr>
            <a:fld id="{D5032D25-B5D7-49B5-9F79-A3B8D90F2987}" type="slidenum">
              <a:rPr lang="en-GB">
                <a:solidFill>
                  <a:srgbClr val="015D8B"/>
                </a:solidFill>
              </a:rPr>
              <a:pPr>
                <a:defRPr/>
              </a:pPr>
              <a:t>‹#›</a:t>
            </a:fld>
            <a:endParaRPr lang="en-GB">
              <a:solidFill>
                <a:srgbClr val="015D8B"/>
              </a:solidFill>
            </a:endParaRPr>
          </a:p>
        </p:txBody>
      </p:sp>
      <p:pic>
        <p:nvPicPr>
          <p:cNvPr id="7" name="Picture 8"/>
          <p:cNvPicPr>
            <a:picLocks noChangeAspect="1" noChangeArrowheads="1"/>
          </p:cNvPicPr>
          <p:nvPr userDrawn="1"/>
        </p:nvPicPr>
        <p:blipFill>
          <a:blip r:embed="rId2" cstate="print"/>
          <a:srcRect/>
          <a:stretch>
            <a:fillRect/>
          </a:stretch>
        </p:blipFill>
        <p:spPr bwMode="auto">
          <a:xfrm>
            <a:off x="7429500" y="142875"/>
            <a:ext cx="1571625" cy="357188"/>
          </a:xfrm>
          <a:prstGeom prst="rect">
            <a:avLst/>
          </a:prstGeom>
          <a:noFill/>
          <a:ln w="9525">
            <a:noFill/>
            <a:miter lim="800000"/>
            <a:headEnd/>
            <a:tailEnd/>
          </a:ln>
        </p:spPr>
      </p:pic>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6" name="Rectangle 15"/>
          <p:cNvSpPr>
            <a:spLocks noGrp="1" noChangeArrowheads="1"/>
          </p:cNvSpPr>
          <p:nvPr>
            <p:ph type="sldNum" sz="quarter" idx="12"/>
          </p:nvPr>
        </p:nvSpPr>
        <p:spPr>
          <a:ln/>
        </p:spPr>
        <p:txBody>
          <a:bodyPr/>
          <a:lstStyle>
            <a:lvl1pPr>
              <a:defRPr/>
            </a:lvl1pPr>
          </a:lstStyle>
          <a:p>
            <a:pPr>
              <a:defRPr/>
            </a:pPr>
            <a:fld id="{0EF350A3-7346-46F4-A959-A80B42D676AE}"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7" name="Rectangle 15"/>
          <p:cNvSpPr>
            <a:spLocks noGrp="1" noChangeArrowheads="1"/>
          </p:cNvSpPr>
          <p:nvPr>
            <p:ph type="sldNum" sz="quarter" idx="12"/>
          </p:nvPr>
        </p:nvSpPr>
        <p:spPr>
          <a:ln/>
        </p:spPr>
        <p:txBody>
          <a:bodyPr/>
          <a:lstStyle>
            <a:lvl1pPr>
              <a:defRPr/>
            </a:lvl1pPr>
          </a:lstStyle>
          <a:p>
            <a:pPr>
              <a:defRPr/>
            </a:pPr>
            <a:fld id="{1F23831B-13D2-4472-BFA2-82B9FE6DE55B}"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9" name="Rectangle 15"/>
          <p:cNvSpPr>
            <a:spLocks noGrp="1" noChangeArrowheads="1"/>
          </p:cNvSpPr>
          <p:nvPr>
            <p:ph type="sldNum" sz="quarter" idx="12"/>
          </p:nvPr>
        </p:nvSpPr>
        <p:spPr>
          <a:ln/>
        </p:spPr>
        <p:txBody>
          <a:bodyPr/>
          <a:lstStyle>
            <a:lvl1pPr>
              <a:defRPr/>
            </a:lvl1pPr>
          </a:lstStyle>
          <a:p>
            <a:pPr>
              <a:defRPr/>
            </a:pPr>
            <a:fld id="{AD9121ED-FB25-49AD-9D42-49C0B9D96496}"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5" name="Rectangle 15"/>
          <p:cNvSpPr>
            <a:spLocks noGrp="1" noChangeArrowheads="1"/>
          </p:cNvSpPr>
          <p:nvPr>
            <p:ph type="sldNum" sz="quarter" idx="12"/>
          </p:nvPr>
        </p:nvSpPr>
        <p:spPr>
          <a:ln/>
        </p:spPr>
        <p:txBody>
          <a:bodyPr/>
          <a:lstStyle>
            <a:lvl1pPr>
              <a:defRPr/>
            </a:lvl1pPr>
          </a:lstStyle>
          <a:p>
            <a:pPr>
              <a:defRPr/>
            </a:pPr>
            <a:fld id="{B1049629-1FAE-49E0-8E09-466056B8D859}" type="slidenum">
              <a:rPr lang="en-GB">
                <a:solidFill>
                  <a:srgbClr val="015D8B"/>
                </a:solidFill>
              </a:rPr>
              <a:pPr>
                <a:defRPr/>
              </a:pPr>
              <a:t>‹#›</a:t>
            </a:fld>
            <a:endParaRPr lang="en-GB">
              <a:solidFill>
                <a:srgbClr val="015D8B"/>
              </a:solidFill>
            </a:endParaRPr>
          </a:p>
        </p:txBody>
      </p:sp>
      <p:pic>
        <p:nvPicPr>
          <p:cNvPr id="6" name="Picture 8"/>
          <p:cNvPicPr>
            <a:picLocks noChangeAspect="1" noChangeArrowheads="1"/>
          </p:cNvPicPr>
          <p:nvPr userDrawn="1"/>
        </p:nvPicPr>
        <p:blipFill>
          <a:blip r:embed="rId2" cstate="print"/>
          <a:srcRect/>
          <a:stretch>
            <a:fillRect/>
          </a:stretch>
        </p:blipFill>
        <p:spPr bwMode="auto">
          <a:xfrm>
            <a:off x="7429500" y="142875"/>
            <a:ext cx="1571625" cy="357188"/>
          </a:xfrm>
          <a:prstGeom prst="rect">
            <a:avLst/>
          </a:prstGeom>
          <a:noFill/>
          <a:ln w="9525">
            <a:noFill/>
            <a:miter lim="800000"/>
            <a:headEnd/>
            <a:tailEnd/>
          </a:ln>
        </p:spPr>
      </p:pic>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4" name="Rectangle 15"/>
          <p:cNvSpPr>
            <a:spLocks noGrp="1" noChangeArrowheads="1"/>
          </p:cNvSpPr>
          <p:nvPr>
            <p:ph type="sldNum" sz="quarter" idx="12"/>
          </p:nvPr>
        </p:nvSpPr>
        <p:spPr>
          <a:ln/>
        </p:spPr>
        <p:txBody>
          <a:bodyPr/>
          <a:lstStyle>
            <a:lvl1pPr>
              <a:defRPr/>
            </a:lvl1pPr>
          </a:lstStyle>
          <a:p>
            <a:pPr>
              <a:defRPr/>
            </a:pPr>
            <a:fld id="{4534B1EA-8167-4193-BCCE-AEAA158A2D33}" type="slidenum">
              <a:rPr lang="en-GB">
                <a:solidFill>
                  <a:srgbClr val="015D8B"/>
                </a:solidFill>
              </a:rPr>
              <a:pPr>
                <a:defRPr/>
              </a:pPr>
              <a:t>‹#›</a:t>
            </a:fld>
            <a:endParaRPr lang="en-GB">
              <a:solidFill>
                <a:srgbClr val="015D8B"/>
              </a:solidFill>
            </a:endParaRPr>
          </a:p>
        </p:txBody>
      </p:sp>
      <p:pic>
        <p:nvPicPr>
          <p:cNvPr id="5" name="Picture 8"/>
          <p:cNvPicPr>
            <a:picLocks noChangeAspect="1" noChangeArrowheads="1"/>
          </p:cNvPicPr>
          <p:nvPr userDrawn="1"/>
        </p:nvPicPr>
        <p:blipFill>
          <a:blip r:embed="rId2" cstate="print"/>
          <a:srcRect/>
          <a:stretch>
            <a:fillRect/>
          </a:stretch>
        </p:blipFill>
        <p:spPr bwMode="auto">
          <a:xfrm>
            <a:off x="7429500" y="142875"/>
            <a:ext cx="1571625" cy="357188"/>
          </a:xfrm>
          <a:prstGeom prst="rect">
            <a:avLst/>
          </a:prstGeom>
          <a:noFill/>
          <a:ln w="9525">
            <a:noFill/>
            <a:miter lim="800000"/>
            <a:headEnd/>
            <a:tailEnd/>
          </a:ln>
        </p:spPr>
      </p:pic>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7" name="Rectangle 15"/>
          <p:cNvSpPr>
            <a:spLocks noGrp="1" noChangeArrowheads="1"/>
          </p:cNvSpPr>
          <p:nvPr>
            <p:ph type="sldNum" sz="quarter" idx="12"/>
          </p:nvPr>
        </p:nvSpPr>
        <p:spPr>
          <a:ln/>
        </p:spPr>
        <p:txBody>
          <a:bodyPr/>
          <a:lstStyle>
            <a:lvl1pPr>
              <a:defRPr/>
            </a:lvl1pPr>
          </a:lstStyle>
          <a:p>
            <a:pPr>
              <a:defRPr/>
            </a:pPr>
            <a:fld id="{B2CD6348-3128-41FB-898A-373D985C5680}" type="slidenum">
              <a:rPr lang="en-GB">
                <a:solidFill>
                  <a:srgbClr val="015D8B"/>
                </a:solidFill>
              </a:rPr>
              <a:pPr>
                <a:defRPr/>
              </a:pPr>
              <a:t>‹#›</a:t>
            </a:fld>
            <a:endParaRPr lang="en-GB">
              <a:solidFill>
                <a:srgbClr val="015D8B"/>
              </a:solidFill>
            </a:endParaRPr>
          </a:p>
        </p:txBody>
      </p:sp>
      <p:pic>
        <p:nvPicPr>
          <p:cNvPr id="8" name="Picture 8"/>
          <p:cNvPicPr>
            <a:picLocks noChangeAspect="1" noChangeArrowheads="1"/>
          </p:cNvPicPr>
          <p:nvPr userDrawn="1"/>
        </p:nvPicPr>
        <p:blipFill>
          <a:blip r:embed="rId2" cstate="print"/>
          <a:srcRect/>
          <a:stretch>
            <a:fillRect/>
          </a:stretch>
        </p:blipFill>
        <p:spPr bwMode="auto">
          <a:xfrm>
            <a:off x="7429500" y="142875"/>
            <a:ext cx="1571625" cy="357188"/>
          </a:xfrm>
          <a:prstGeom prst="rect">
            <a:avLst/>
          </a:prstGeom>
          <a:noFill/>
          <a:ln w="9525">
            <a:noFill/>
            <a:miter lim="800000"/>
            <a:headEnd/>
            <a:tailEnd/>
          </a:ln>
        </p:spPr>
      </p:pic>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7" name="Rectangle 15"/>
          <p:cNvSpPr>
            <a:spLocks noGrp="1" noChangeArrowheads="1"/>
          </p:cNvSpPr>
          <p:nvPr>
            <p:ph type="sldNum" sz="quarter" idx="12"/>
          </p:nvPr>
        </p:nvSpPr>
        <p:spPr>
          <a:ln/>
        </p:spPr>
        <p:txBody>
          <a:bodyPr/>
          <a:lstStyle>
            <a:lvl1pPr>
              <a:defRPr/>
            </a:lvl1pPr>
          </a:lstStyle>
          <a:p>
            <a:pPr>
              <a:defRPr/>
            </a:pPr>
            <a:fld id="{71F57E85-B7B3-41A0-8ABA-B6930ABA527A}" type="slidenum">
              <a:rPr lang="en-GB">
                <a:solidFill>
                  <a:srgbClr val="015D8B"/>
                </a:solidFill>
              </a:rPr>
              <a:pPr>
                <a:defRPr/>
              </a:pPr>
              <a:t>‹#›</a:t>
            </a:fld>
            <a:endParaRPr lang="en-GB">
              <a:solidFill>
                <a:srgbClr val="015D8B"/>
              </a:solidFill>
            </a:endParaRPr>
          </a:p>
        </p:txBody>
      </p:sp>
      <p:pic>
        <p:nvPicPr>
          <p:cNvPr id="8" name="Picture 8"/>
          <p:cNvPicPr>
            <a:picLocks noChangeAspect="1" noChangeArrowheads="1"/>
          </p:cNvPicPr>
          <p:nvPr userDrawn="1"/>
        </p:nvPicPr>
        <p:blipFill>
          <a:blip r:embed="rId2" cstate="print"/>
          <a:srcRect/>
          <a:stretch>
            <a:fillRect/>
          </a:stretch>
        </p:blipFill>
        <p:spPr bwMode="auto">
          <a:xfrm>
            <a:off x="7429500" y="142875"/>
            <a:ext cx="1571625" cy="357188"/>
          </a:xfrm>
          <a:prstGeom prst="rect">
            <a:avLst/>
          </a:prstGeom>
          <a:noFill/>
          <a:ln w="9525">
            <a:noFill/>
            <a:miter lim="800000"/>
            <a:headEnd/>
            <a:tailEnd/>
          </a:ln>
        </p:spPr>
      </p:pic>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6" name="Rectangle 15"/>
          <p:cNvSpPr>
            <a:spLocks noGrp="1" noChangeArrowheads="1"/>
          </p:cNvSpPr>
          <p:nvPr>
            <p:ph type="sldNum" sz="quarter" idx="12"/>
          </p:nvPr>
        </p:nvSpPr>
        <p:spPr>
          <a:ln/>
        </p:spPr>
        <p:txBody>
          <a:bodyPr/>
          <a:lstStyle>
            <a:lvl1pPr>
              <a:defRPr/>
            </a:lvl1pPr>
          </a:lstStyle>
          <a:p>
            <a:pPr>
              <a:defRPr/>
            </a:pPr>
            <a:fld id="{5A86717B-1D49-4F10-A7F2-BCE76321EA76}" type="slidenum">
              <a:rPr lang="en-GB">
                <a:solidFill>
                  <a:srgbClr val="015D8B"/>
                </a:solidFill>
              </a:rPr>
              <a:pPr>
                <a:defRPr/>
              </a:pPr>
              <a:t>‹#›</a:t>
            </a:fld>
            <a:endParaRPr lang="en-GB">
              <a:solidFill>
                <a:srgbClr val="015D8B"/>
              </a:solidFill>
            </a:endParaRPr>
          </a:p>
        </p:txBody>
      </p:sp>
      <p:pic>
        <p:nvPicPr>
          <p:cNvPr id="7" name="Picture 8"/>
          <p:cNvPicPr>
            <a:picLocks noChangeAspect="1" noChangeArrowheads="1"/>
          </p:cNvPicPr>
          <p:nvPr userDrawn="1"/>
        </p:nvPicPr>
        <p:blipFill>
          <a:blip r:embed="rId2" cstate="print"/>
          <a:srcRect/>
          <a:stretch>
            <a:fillRect/>
          </a:stretch>
        </p:blipFill>
        <p:spPr bwMode="auto">
          <a:xfrm>
            <a:off x="7429500" y="142875"/>
            <a:ext cx="1571625" cy="357188"/>
          </a:xfrm>
          <a:prstGeom prst="rect">
            <a:avLst/>
          </a:prstGeom>
          <a:noFill/>
          <a:ln w="9525">
            <a:noFill/>
            <a:miter lim="800000"/>
            <a:headEnd/>
            <a:tailEnd/>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r>
              <a:rPr lang="en-GB">
                <a:solidFill>
                  <a:srgbClr val="FFFFFF"/>
                </a:solidFill>
              </a:rPr>
              <a:t>Copyright </a:t>
            </a:r>
            <a:r>
              <a:rPr lang="en-US">
                <a:solidFill>
                  <a:srgbClr val="FFFFFF"/>
                </a:solidFill>
              </a:rPr>
              <a:t>© Customer Carewords Ltd.</a:t>
            </a:r>
          </a:p>
        </p:txBody>
      </p:sp>
      <p:sp>
        <p:nvSpPr>
          <p:cNvPr id="6" name="Rectangle 15"/>
          <p:cNvSpPr>
            <a:spLocks noGrp="1" noChangeArrowheads="1"/>
          </p:cNvSpPr>
          <p:nvPr>
            <p:ph type="sldNum" sz="quarter" idx="12"/>
          </p:nvPr>
        </p:nvSpPr>
        <p:spPr>
          <a:ln/>
        </p:spPr>
        <p:txBody>
          <a:bodyPr/>
          <a:lstStyle>
            <a:lvl1pPr>
              <a:defRPr/>
            </a:lvl1pPr>
          </a:lstStyle>
          <a:p>
            <a:pPr>
              <a:defRPr/>
            </a:pPr>
            <a:fld id="{56DE71FB-E675-464C-8021-A96D5BEC4CB3}" type="slidenum">
              <a:rPr lang="en-GB">
                <a:solidFill>
                  <a:srgbClr val="015D8B"/>
                </a:solidFill>
              </a:rPr>
              <a:pPr>
                <a:defRPr/>
              </a:pPr>
              <a:t>‹#›</a:t>
            </a:fld>
            <a:endParaRPr lang="en-GB">
              <a:solidFill>
                <a:srgbClr val="015D8B"/>
              </a:solidFill>
            </a:endParaRPr>
          </a:p>
        </p:txBody>
      </p:sp>
      <p:pic>
        <p:nvPicPr>
          <p:cNvPr id="7" name="Picture 8"/>
          <p:cNvPicPr>
            <a:picLocks noChangeAspect="1" noChangeArrowheads="1"/>
          </p:cNvPicPr>
          <p:nvPr userDrawn="1"/>
        </p:nvPicPr>
        <p:blipFill>
          <a:blip r:embed="rId2" cstate="print"/>
          <a:srcRect/>
          <a:stretch>
            <a:fillRect/>
          </a:stretch>
        </p:blipFill>
        <p:spPr bwMode="auto">
          <a:xfrm>
            <a:off x="7429500" y="142875"/>
            <a:ext cx="1571625" cy="357188"/>
          </a:xfrm>
          <a:prstGeom prst="rect">
            <a:avLst/>
          </a:prstGeom>
          <a:noFill/>
          <a:ln w="9525">
            <a:noFill/>
            <a:miter lim="800000"/>
            <a:headEnd/>
            <a:tailEnd/>
          </a:ln>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05058" name="Rectangle 2"/>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GB"/>
              <a:t>Click to edit Master subtitle style</a:t>
            </a:r>
          </a:p>
        </p:txBody>
      </p:sp>
      <p:sp>
        <p:nvSpPr>
          <p:cNvPr id="2605062" name="Rectangle 6"/>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GB"/>
              <a:t>Click to edit Master title style</a:t>
            </a:r>
          </a:p>
        </p:txBody>
      </p:sp>
      <p:sp>
        <p:nvSpPr>
          <p:cNvPr id="4" name="Rectangle 3"/>
          <p:cNvSpPr>
            <a:spLocks noGrp="1" noChangeArrowheads="1"/>
          </p:cNvSpPr>
          <p:nvPr>
            <p:ph type="dt" sz="quarter" idx="10"/>
          </p:nvPr>
        </p:nvSpPr>
        <p:spPr>
          <a:xfrm>
            <a:off x="2667000" y="6553200"/>
            <a:ext cx="1905000" cy="304800"/>
          </a:xfrm>
        </p:spPr>
        <p:txBody>
          <a:bodyPr/>
          <a:lstStyle>
            <a:lvl1pPr>
              <a:defRPr sz="1400" b="0">
                <a:solidFill>
                  <a:schemeClr val="bg1"/>
                </a:solidFill>
                <a:latin typeface="Arial" pitchFamily="34" charset="0"/>
              </a:defRPr>
            </a:lvl1pPr>
          </a:lstStyle>
          <a:p>
            <a:pPr>
              <a:defRPr/>
            </a:pPr>
            <a:endParaRPr lang="en-GB">
              <a:solidFill>
                <a:srgbClr val="FFFFFF"/>
              </a:solidFill>
            </a:endParaRPr>
          </a:p>
        </p:txBody>
      </p:sp>
      <p:sp>
        <p:nvSpPr>
          <p:cNvPr id="5" name="Rectangle 4"/>
          <p:cNvSpPr>
            <a:spLocks noGrp="1" noChangeArrowheads="1"/>
          </p:cNvSpPr>
          <p:nvPr>
            <p:ph type="ftr" sz="quarter" idx="11"/>
          </p:nvPr>
        </p:nvSpPr>
        <p:spPr>
          <a:xfrm>
            <a:off x="5195888" y="6553200"/>
            <a:ext cx="3279775" cy="304800"/>
          </a:xfrm>
        </p:spPr>
        <p:txBody>
          <a:bodyPr/>
          <a:lstStyle>
            <a:lvl1pPr algn="r">
              <a:defRPr sz="1400" b="0">
                <a:latin typeface="Arial" pitchFamily="34" charset="0"/>
              </a:defRPr>
            </a:lvl1pPr>
          </a:lstStyle>
          <a:p>
            <a:pPr>
              <a:defRPr/>
            </a:pPr>
            <a:endParaRPr lang="en-GB">
              <a:solidFill>
                <a:srgbClr val="015D8B"/>
              </a:solidFill>
            </a:endParaRPr>
          </a:p>
        </p:txBody>
      </p:sp>
      <p:sp>
        <p:nvSpPr>
          <p:cNvPr id="6" name="Rectangle 5"/>
          <p:cNvSpPr>
            <a:spLocks noGrp="1" noChangeArrowheads="1"/>
          </p:cNvSpPr>
          <p:nvPr>
            <p:ph type="sldNum" sz="quarter" idx="12"/>
          </p:nvPr>
        </p:nvSpPr>
        <p:spPr>
          <a:xfrm>
            <a:off x="9525" y="6359525"/>
            <a:ext cx="587375" cy="488950"/>
          </a:xfrm>
        </p:spPr>
        <p:txBody>
          <a:bodyPr anchorCtr="0"/>
          <a:lstStyle>
            <a:lvl1pPr>
              <a:defRPr sz="2600">
                <a:solidFill>
                  <a:schemeClr val="bg1"/>
                </a:solidFill>
                <a:latin typeface="Arial" pitchFamily="34" charset="0"/>
              </a:defRPr>
            </a:lvl1pPr>
          </a:lstStyle>
          <a:p>
            <a:pPr>
              <a:defRPr/>
            </a:pPr>
            <a:fld id="{4718B329-A405-4ECF-9BE2-CDF00F71E9C4}"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8AFAA9-E950-4605-994C-99602380A28A}"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E8D9457-558D-4E7C-B5DB-A2D002E8B2AC}"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3CC99C0-3F22-439A-94F5-A625B3A426B3}"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6BA79EF2-295C-485E-81DC-69FAD6D011BD}"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93D1530-0990-4547-A1F1-DCB80D6BF2B1}"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8F596DC5-A854-421E-BE97-876B03CC60B3}"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B6C31F-BB4A-4DBE-97F1-BBD80864EFBA}"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E28A1CF-D83E-4EED-BBFC-15F99F10285E}"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DE577F9-F49E-4784-B380-073A902D7695}"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C3A0DA-181A-4ADF-945B-5A059C8E460D}"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762000"/>
            <a:ext cx="8077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3" name="Rectangle 5"/>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DF3AF6D-40C9-4865-B193-758F351248EA}" type="slidenum">
              <a:rPr lang="en-GB">
                <a:solidFill>
                  <a:srgbClr val="015D8B"/>
                </a:solidFill>
              </a:rPr>
              <a:pPr>
                <a:defRPr/>
              </a:pPr>
              <a:t>‹#›</a:t>
            </a:fld>
            <a:endParaRPr lang="en-GB">
              <a:solidFill>
                <a:srgbClr val="015D8B"/>
              </a:solidFill>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1" descr="BLUE divider_100"/>
          <p:cNvPicPr>
            <a:picLocks noChangeAspect="1" noChangeArrowheads="1"/>
          </p:cNvPicPr>
          <p:nvPr/>
        </p:nvPicPr>
        <p:blipFill>
          <a:blip r:embed="rId2" cstate="print"/>
          <a:srcRect/>
          <a:stretch>
            <a:fillRect/>
          </a:stretch>
        </p:blipFill>
        <p:spPr bwMode="auto">
          <a:xfrm>
            <a:off x="0" y="0"/>
            <a:ext cx="9134475" cy="6864350"/>
          </a:xfrm>
          <a:prstGeom prst="rect">
            <a:avLst/>
          </a:prstGeom>
          <a:noFill/>
          <a:ln w="9525">
            <a:noFill/>
            <a:miter lim="800000"/>
            <a:headEnd/>
            <a:tailEnd/>
          </a:ln>
        </p:spPr>
      </p:pic>
      <p:sp>
        <p:nvSpPr>
          <p:cNvPr id="5" name="Freeform 102"/>
          <p:cNvSpPr>
            <a:spLocks/>
          </p:cNvSpPr>
          <p:nvPr/>
        </p:nvSpPr>
        <p:spPr bwMode="auto">
          <a:xfrm>
            <a:off x="6035675" y="-9525"/>
            <a:ext cx="3117850" cy="4605338"/>
          </a:xfrm>
          <a:custGeom>
            <a:avLst/>
            <a:gdLst/>
            <a:ahLst/>
            <a:cxnLst>
              <a:cxn ang="0">
                <a:pos x="282" y="0"/>
              </a:cxn>
              <a:cxn ang="0">
                <a:pos x="234" y="140"/>
              </a:cxn>
              <a:cxn ang="0">
                <a:pos x="180" y="300"/>
              </a:cxn>
              <a:cxn ang="0">
                <a:pos x="143" y="443"/>
              </a:cxn>
              <a:cxn ang="0">
                <a:pos x="102" y="606"/>
              </a:cxn>
              <a:cxn ang="0">
                <a:pos x="78" y="726"/>
              </a:cxn>
              <a:cxn ang="0">
                <a:pos x="54" y="846"/>
              </a:cxn>
              <a:cxn ang="0">
                <a:pos x="38" y="962"/>
              </a:cxn>
              <a:cxn ang="0">
                <a:pos x="29" y="1049"/>
              </a:cxn>
              <a:cxn ang="0">
                <a:pos x="20" y="1158"/>
              </a:cxn>
              <a:cxn ang="0">
                <a:pos x="12" y="1251"/>
              </a:cxn>
              <a:cxn ang="0">
                <a:pos x="6" y="1344"/>
              </a:cxn>
              <a:cxn ang="0">
                <a:pos x="0" y="1494"/>
              </a:cxn>
              <a:cxn ang="0">
                <a:pos x="6" y="1650"/>
              </a:cxn>
              <a:cxn ang="0">
                <a:pos x="12" y="1742"/>
              </a:cxn>
              <a:cxn ang="0">
                <a:pos x="20" y="1838"/>
              </a:cxn>
              <a:cxn ang="0">
                <a:pos x="29" y="1947"/>
              </a:cxn>
              <a:cxn ang="0">
                <a:pos x="48" y="2088"/>
              </a:cxn>
              <a:cxn ang="0">
                <a:pos x="71" y="2229"/>
              </a:cxn>
              <a:cxn ang="0">
                <a:pos x="108" y="2400"/>
              </a:cxn>
              <a:cxn ang="0">
                <a:pos x="149" y="2538"/>
              </a:cxn>
              <a:cxn ang="0">
                <a:pos x="188" y="2666"/>
              </a:cxn>
              <a:cxn ang="0">
                <a:pos x="372" y="2690"/>
              </a:cxn>
              <a:cxn ang="0">
                <a:pos x="516" y="2718"/>
              </a:cxn>
              <a:cxn ang="0">
                <a:pos x="711" y="2769"/>
              </a:cxn>
              <a:cxn ang="0">
                <a:pos x="840" y="2810"/>
              </a:cxn>
              <a:cxn ang="0">
                <a:pos x="952" y="2854"/>
              </a:cxn>
              <a:cxn ang="0">
                <a:pos x="1058" y="2901"/>
              </a:cxn>
              <a:cxn ang="0">
                <a:pos x="1141" y="2847"/>
              </a:cxn>
              <a:cxn ang="0">
                <a:pos x="1253" y="2775"/>
              </a:cxn>
              <a:cxn ang="0">
                <a:pos x="1381" y="2704"/>
              </a:cxn>
              <a:cxn ang="0">
                <a:pos x="1502" y="2643"/>
              </a:cxn>
              <a:cxn ang="0">
                <a:pos x="1595" y="2598"/>
              </a:cxn>
              <a:cxn ang="0">
                <a:pos x="1682" y="2562"/>
              </a:cxn>
              <a:cxn ang="0">
                <a:pos x="1760" y="2529"/>
              </a:cxn>
              <a:cxn ang="0">
                <a:pos x="1838" y="2499"/>
              </a:cxn>
              <a:cxn ang="0">
                <a:pos x="1910" y="2479"/>
              </a:cxn>
              <a:cxn ang="0">
                <a:pos x="1964" y="2462"/>
              </a:cxn>
              <a:cxn ang="0">
                <a:pos x="1959" y="3"/>
              </a:cxn>
              <a:cxn ang="0">
                <a:pos x="282" y="0"/>
              </a:cxn>
            </a:cxnLst>
            <a:rect l="0" t="0" r="r" b="b"/>
            <a:pathLst>
              <a:path w="1964" h="2901">
                <a:moveTo>
                  <a:pt x="282" y="0"/>
                </a:moveTo>
                <a:lnTo>
                  <a:pt x="234" y="140"/>
                </a:lnTo>
                <a:lnTo>
                  <a:pt x="180" y="300"/>
                </a:lnTo>
                <a:lnTo>
                  <a:pt x="143" y="443"/>
                </a:lnTo>
                <a:lnTo>
                  <a:pt x="102" y="606"/>
                </a:lnTo>
                <a:lnTo>
                  <a:pt x="78" y="726"/>
                </a:lnTo>
                <a:lnTo>
                  <a:pt x="54" y="846"/>
                </a:lnTo>
                <a:lnTo>
                  <a:pt x="38" y="962"/>
                </a:lnTo>
                <a:lnTo>
                  <a:pt x="29" y="1049"/>
                </a:lnTo>
                <a:lnTo>
                  <a:pt x="20" y="1158"/>
                </a:lnTo>
                <a:lnTo>
                  <a:pt x="12" y="1251"/>
                </a:lnTo>
                <a:lnTo>
                  <a:pt x="6" y="1344"/>
                </a:lnTo>
                <a:lnTo>
                  <a:pt x="0" y="1494"/>
                </a:lnTo>
                <a:lnTo>
                  <a:pt x="6" y="1650"/>
                </a:lnTo>
                <a:lnTo>
                  <a:pt x="12" y="1742"/>
                </a:lnTo>
                <a:lnTo>
                  <a:pt x="20" y="1838"/>
                </a:lnTo>
                <a:lnTo>
                  <a:pt x="29" y="1947"/>
                </a:lnTo>
                <a:lnTo>
                  <a:pt x="48" y="2088"/>
                </a:lnTo>
                <a:lnTo>
                  <a:pt x="71" y="2229"/>
                </a:lnTo>
                <a:lnTo>
                  <a:pt x="108" y="2400"/>
                </a:lnTo>
                <a:lnTo>
                  <a:pt x="149" y="2538"/>
                </a:lnTo>
                <a:lnTo>
                  <a:pt x="188" y="2666"/>
                </a:lnTo>
                <a:lnTo>
                  <a:pt x="372" y="2690"/>
                </a:lnTo>
                <a:lnTo>
                  <a:pt x="516" y="2718"/>
                </a:lnTo>
                <a:lnTo>
                  <a:pt x="711" y="2769"/>
                </a:lnTo>
                <a:lnTo>
                  <a:pt x="840" y="2810"/>
                </a:lnTo>
                <a:lnTo>
                  <a:pt x="952" y="2854"/>
                </a:lnTo>
                <a:lnTo>
                  <a:pt x="1058" y="2901"/>
                </a:lnTo>
                <a:lnTo>
                  <a:pt x="1141" y="2847"/>
                </a:lnTo>
                <a:lnTo>
                  <a:pt x="1253" y="2775"/>
                </a:lnTo>
                <a:lnTo>
                  <a:pt x="1381" y="2704"/>
                </a:lnTo>
                <a:lnTo>
                  <a:pt x="1502" y="2643"/>
                </a:lnTo>
                <a:lnTo>
                  <a:pt x="1595" y="2598"/>
                </a:lnTo>
                <a:lnTo>
                  <a:pt x="1682" y="2562"/>
                </a:lnTo>
                <a:lnTo>
                  <a:pt x="1760" y="2529"/>
                </a:lnTo>
                <a:lnTo>
                  <a:pt x="1838" y="2499"/>
                </a:lnTo>
                <a:lnTo>
                  <a:pt x="1910" y="2479"/>
                </a:lnTo>
                <a:lnTo>
                  <a:pt x="1964" y="2462"/>
                </a:lnTo>
                <a:lnTo>
                  <a:pt x="1959" y="3"/>
                </a:lnTo>
                <a:lnTo>
                  <a:pt x="282" y="0"/>
                </a:lnTo>
                <a:close/>
              </a:path>
            </a:pathLst>
          </a:custGeom>
          <a:blipFill dpi="0" rotWithShape="1">
            <a:blip r:embed="rId3" cstate="print"/>
            <a:srcRect/>
            <a:stretch>
              <a:fillRect/>
            </a:stretch>
          </a:blipFill>
          <a:ln w="9525">
            <a:noFill/>
            <a:round/>
            <a:headEnd/>
            <a:tailEnd/>
          </a:ln>
          <a:effectLst/>
        </p:spPr>
        <p:txBody>
          <a:bodyPr/>
          <a:lstStyle/>
          <a:p>
            <a:pPr>
              <a:defRPr/>
            </a:pPr>
            <a:endParaRPr lang="en-US" sz="2000" b="1">
              <a:solidFill>
                <a:srgbClr val="000099"/>
              </a:solidFill>
            </a:endParaRPr>
          </a:p>
        </p:txBody>
      </p:sp>
      <p:sp>
        <p:nvSpPr>
          <p:cNvPr id="11266" name="Rectangle 2"/>
          <p:cNvSpPr>
            <a:spLocks noGrp="1" noChangeArrowheads="1"/>
          </p:cNvSpPr>
          <p:nvPr>
            <p:ph type="ctrTitle"/>
          </p:nvPr>
        </p:nvSpPr>
        <p:spPr>
          <a:xfrm>
            <a:off x="457200" y="1530350"/>
            <a:ext cx="5414963" cy="1206500"/>
          </a:xfrm>
        </p:spPr>
        <p:txBody>
          <a:bodyPr/>
          <a:lstStyle>
            <a:lvl1pPr>
              <a:lnSpc>
                <a:spcPct val="95000"/>
              </a:lnSpc>
              <a:defRPr sz="3600">
                <a:solidFill>
                  <a:srgbClr val="FFFFFF"/>
                </a:solidFill>
              </a:defRPr>
            </a:lvl1pPr>
          </a:lstStyle>
          <a:p>
            <a:r>
              <a:rPr lang="en-US"/>
              <a:t>Click to edit Master title style</a:t>
            </a:r>
          </a:p>
        </p:txBody>
      </p:sp>
      <p:sp>
        <p:nvSpPr>
          <p:cNvPr id="11267" name="Rectangle 3"/>
          <p:cNvSpPr>
            <a:spLocks noGrp="1" noChangeArrowheads="1"/>
          </p:cNvSpPr>
          <p:nvPr>
            <p:ph type="subTitle" idx="1"/>
          </p:nvPr>
        </p:nvSpPr>
        <p:spPr>
          <a:xfrm>
            <a:off x="457200" y="2786063"/>
            <a:ext cx="5411788" cy="1087437"/>
          </a:xfrm>
        </p:spPr>
        <p:txBody>
          <a:bodyPr/>
          <a:lstStyle>
            <a:lvl1pPr marL="0" indent="0">
              <a:spcBef>
                <a:spcPct val="0"/>
              </a:spcBef>
              <a:buFont typeface="Arial" charset="0"/>
              <a:buNone/>
              <a:defRPr sz="2800">
                <a:solidFill>
                  <a:srgbClr val="FFFFFF"/>
                </a:solidFill>
              </a:defRPr>
            </a:lvl1pPr>
          </a:lstStyle>
          <a:p>
            <a:r>
              <a:rPr lang="en-US"/>
              <a:t>Click to edit Master subtitle style</a:t>
            </a: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2025" y="2006600"/>
            <a:ext cx="3706813" cy="362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1238" y="2006600"/>
            <a:ext cx="3706812" cy="362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7338" y="342900"/>
            <a:ext cx="1890712" cy="5289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2025" y="342900"/>
            <a:ext cx="5522913" cy="5289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2025" y="342900"/>
            <a:ext cx="756602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62025" y="2006600"/>
            <a:ext cx="3706813" cy="362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1238" y="2006600"/>
            <a:ext cx="3706812" cy="362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73CC99C0-3F22-439A-94F5-A625B3A426B3}"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89378" name="Rectangle 2"/>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GB"/>
              <a:t>Click to edit Master subtitle style</a:t>
            </a:r>
          </a:p>
        </p:txBody>
      </p:sp>
      <p:sp>
        <p:nvSpPr>
          <p:cNvPr id="2789382" name="Rectangle 6"/>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GB"/>
              <a:t>Click to edit Master title style</a:t>
            </a:r>
          </a:p>
        </p:txBody>
      </p:sp>
      <p:sp>
        <p:nvSpPr>
          <p:cNvPr id="4" name="Rectangle 3"/>
          <p:cNvSpPr>
            <a:spLocks noGrp="1" noChangeArrowheads="1"/>
          </p:cNvSpPr>
          <p:nvPr>
            <p:ph type="dt" sz="quarter" idx="10"/>
          </p:nvPr>
        </p:nvSpPr>
        <p:spPr>
          <a:xfrm>
            <a:off x="2667000" y="6553200"/>
            <a:ext cx="1905000" cy="304800"/>
          </a:xfrm>
        </p:spPr>
        <p:txBody>
          <a:bodyPr/>
          <a:lstStyle>
            <a:lvl1pPr>
              <a:defRPr sz="1400" b="0">
                <a:solidFill>
                  <a:srgbClr val="FFFFFF"/>
                </a:solidFill>
                <a:latin typeface="Arial" charset="0"/>
              </a:defRPr>
            </a:lvl1pPr>
          </a:lstStyle>
          <a:p>
            <a:pPr>
              <a:defRPr/>
            </a:pPr>
            <a:endParaRPr lang="en-GB"/>
          </a:p>
        </p:txBody>
      </p:sp>
      <p:sp>
        <p:nvSpPr>
          <p:cNvPr id="5" name="Rectangle 4"/>
          <p:cNvSpPr>
            <a:spLocks noGrp="1" noChangeArrowheads="1"/>
          </p:cNvSpPr>
          <p:nvPr>
            <p:ph type="ftr" sz="quarter" idx="11"/>
          </p:nvPr>
        </p:nvSpPr>
        <p:spPr>
          <a:xfrm>
            <a:off x="5195888" y="6553200"/>
            <a:ext cx="3279775" cy="304800"/>
          </a:xfrm>
        </p:spPr>
        <p:txBody>
          <a:bodyPr/>
          <a:lstStyle>
            <a:lvl1pPr algn="r">
              <a:defRPr sz="1400" b="0">
                <a:latin typeface="Arial" charset="0"/>
              </a:defRPr>
            </a:lvl1pPr>
          </a:lstStyle>
          <a:p>
            <a:pPr>
              <a:defRPr/>
            </a:pPr>
            <a:endParaRPr lang="en-GB"/>
          </a:p>
        </p:txBody>
      </p:sp>
      <p:sp>
        <p:nvSpPr>
          <p:cNvPr id="6" name="Rectangle 5"/>
          <p:cNvSpPr>
            <a:spLocks noGrp="1" noChangeArrowheads="1"/>
          </p:cNvSpPr>
          <p:nvPr>
            <p:ph type="sldNum" sz="quarter" idx="12"/>
          </p:nvPr>
        </p:nvSpPr>
        <p:spPr>
          <a:xfrm>
            <a:off x="9525" y="6359525"/>
            <a:ext cx="587375" cy="488950"/>
          </a:xfrm>
        </p:spPr>
        <p:txBody>
          <a:bodyPr anchorCtr="0"/>
          <a:lstStyle>
            <a:lvl1pPr>
              <a:defRPr sz="2600">
                <a:solidFill>
                  <a:srgbClr val="FFFFFF"/>
                </a:solidFill>
                <a:latin typeface="Arial" charset="0"/>
              </a:defRPr>
            </a:lvl1pPr>
          </a:lstStyle>
          <a:p>
            <a:pPr>
              <a:defRPr/>
            </a:pPr>
            <a:fld id="{A27A320D-364D-4794-82DC-CD3A7487983F}" type="slidenum">
              <a:rPr lang="en-GB"/>
              <a:pPr>
                <a:defRPr/>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BCB7D2B0-C0CA-45BB-B6A4-046421A04E66}"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6F6E7D62-2C1A-4F9B-8EC7-B52D4E3DDD2D}"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783936B5-AF64-4071-BE7C-26B0183C16AC}"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5"/>
          <p:cNvSpPr>
            <a:spLocks noGrp="1" noChangeArrowheads="1"/>
          </p:cNvSpPr>
          <p:nvPr>
            <p:ph type="dt" sz="half" idx="10"/>
          </p:nvPr>
        </p:nvSpPr>
        <p:spPr>
          <a:ln/>
        </p:spPr>
        <p:txBody>
          <a:bodyPr/>
          <a:lstStyle>
            <a:lvl1pPr>
              <a:defRPr/>
            </a:lvl1pPr>
          </a:lstStyle>
          <a:p>
            <a:pPr>
              <a:defRPr/>
            </a:pPr>
            <a:endParaRPr lang="en-GB"/>
          </a:p>
        </p:txBody>
      </p:sp>
      <p:sp>
        <p:nvSpPr>
          <p:cNvPr id="8" name="Rectangle 6"/>
          <p:cNvSpPr>
            <a:spLocks noGrp="1" noChangeArrowheads="1"/>
          </p:cNvSpPr>
          <p:nvPr>
            <p:ph type="ftr" sz="quarter" idx="11"/>
          </p:nvPr>
        </p:nvSpPr>
        <p:spPr>
          <a:ln/>
        </p:spPr>
        <p:txBody>
          <a:bodyPr/>
          <a:lstStyle>
            <a:lvl1pPr>
              <a:defRPr/>
            </a:lvl1pPr>
          </a:lstStyle>
          <a:p>
            <a:pPr>
              <a:defRPr/>
            </a:pPr>
            <a:endParaRPr lang="en-GB"/>
          </a:p>
        </p:txBody>
      </p:sp>
      <p:sp>
        <p:nvSpPr>
          <p:cNvPr id="9" name="Rectangle 7"/>
          <p:cNvSpPr>
            <a:spLocks noGrp="1" noChangeArrowheads="1"/>
          </p:cNvSpPr>
          <p:nvPr>
            <p:ph type="sldNum" sz="quarter" idx="12"/>
          </p:nvPr>
        </p:nvSpPr>
        <p:spPr>
          <a:ln/>
        </p:spPr>
        <p:txBody>
          <a:bodyPr/>
          <a:lstStyle>
            <a:lvl1pPr>
              <a:defRPr/>
            </a:lvl1pPr>
          </a:lstStyle>
          <a:p>
            <a:pPr>
              <a:defRPr/>
            </a:pPr>
            <a:fld id="{6BA79EF2-295C-485E-81DC-69FAD6D011BD}"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5"/>
          <p:cNvSpPr>
            <a:spLocks noGrp="1" noChangeArrowheads="1"/>
          </p:cNvSpPr>
          <p:nvPr>
            <p:ph type="dt" sz="half" idx="10"/>
          </p:nvPr>
        </p:nvSpPr>
        <p:spPr>
          <a:ln/>
        </p:spPr>
        <p:txBody>
          <a:bodyPr/>
          <a:lstStyle>
            <a:lvl1pPr>
              <a:defRPr/>
            </a:lvl1pPr>
          </a:lstStyle>
          <a:p>
            <a:pPr>
              <a:defRPr/>
            </a:pPr>
            <a:endParaRPr lang="en-GB"/>
          </a:p>
        </p:txBody>
      </p:sp>
      <p:sp>
        <p:nvSpPr>
          <p:cNvPr id="8" name="Rectangle 6"/>
          <p:cNvSpPr>
            <a:spLocks noGrp="1" noChangeArrowheads="1"/>
          </p:cNvSpPr>
          <p:nvPr>
            <p:ph type="ftr" sz="quarter" idx="11"/>
          </p:nvPr>
        </p:nvSpPr>
        <p:spPr>
          <a:ln/>
        </p:spPr>
        <p:txBody>
          <a:bodyPr/>
          <a:lstStyle>
            <a:lvl1pPr>
              <a:defRPr/>
            </a:lvl1pPr>
          </a:lstStyle>
          <a:p>
            <a:pPr>
              <a:defRPr/>
            </a:pPr>
            <a:endParaRPr lang="en-GB"/>
          </a:p>
        </p:txBody>
      </p:sp>
      <p:sp>
        <p:nvSpPr>
          <p:cNvPr id="9" name="Rectangle 7"/>
          <p:cNvSpPr>
            <a:spLocks noGrp="1" noChangeArrowheads="1"/>
          </p:cNvSpPr>
          <p:nvPr>
            <p:ph type="sldNum" sz="quarter" idx="12"/>
          </p:nvPr>
        </p:nvSpPr>
        <p:spPr>
          <a:ln/>
        </p:spPr>
        <p:txBody>
          <a:bodyPr/>
          <a:lstStyle>
            <a:lvl1pPr>
              <a:defRPr/>
            </a:lvl1pPr>
          </a:lstStyle>
          <a:p>
            <a:pPr>
              <a:defRPr/>
            </a:pPr>
            <a:fld id="{6FCC32D5-5C3F-4D1F-BB4E-5E70DB5A989E}"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5"/>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3869CF56-5542-41E8-B550-6B2557564CE7}"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p>
        </p:txBody>
      </p:sp>
      <p:sp>
        <p:nvSpPr>
          <p:cNvPr id="3" name="Rectangle 6"/>
          <p:cNvSpPr>
            <a:spLocks noGrp="1" noChangeArrowheads="1"/>
          </p:cNvSpPr>
          <p:nvPr>
            <p:ph type="ftr" sz="quarter" idx="11"/>
          </p:nvPr>
        </p:nvSpPr>
        <p:spPr>
          <a:ln/>
        </p:spPr>
        <p:txBody>
          <a:bodyPr/>
          <a:lstStyle>
            <a:lvl1pPr>
              <a:defRPr/>
            </a:lvl1pPr>
          </a:lstStyle>
          <a:p>
            <a:pPr>
              <a:defRPr/>
            </a:pPr>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9BA93280-723B-4CAB-AC55-4ED3BADD746A}"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141FF092-A86D-480B-9474-AF86E2813110}" type="slidenum">
              <a:rPr lang="en-GB"/>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6749F6A8-CABC-4A80-ADFE-944AE2ACD365}"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4536DFF7-79D6-4D2D-AB35-F476E0652AA3}" type="slidenum">
              <a:rPr lang="en-GB"/>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7D87FB64-33F3-4CBD-A842-2E377AC4F2C3}" type="slidenum">
              <a:rPr lang="en-GB"/>
              <a:pPr>
                <a:defRPr/>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7" name="Rectangle 5"/>
          <p:cNvSpPr>
            <a:spLocks noGrp="1" noChangeArrowheads="1"/>
          </p:cNvSpPr>
          <p:nvPr>
            <p:ph type="subTitle" idx="1"/>
          </p:nvPr>
        </p:nvSpPr>
        <p:spPr>
          <a:xfrm>
            <a:off x="2857488" y="2819400"/>
            <a:ext cx="5372112" cy="1371600"/>
          </a:xfrm>
        </p:spPr>
        <p:txBody>
          <a:bodyPr anchor="b"/>
          <a:lstStyle>
            <a:lvl1pPr marL="0" indent="0">
              <a:buFont typeface="Wingdings" pitchFamily="2" charset="2"/>
              <a:buNone/>
              <a:defRPr>
                <a:solidFill>
                  <a:srgbClr val="D82310"/>
                </a:solidFill>
              </a:defRPr>
            </a:lvl1pPr>
          </a:lstStyle>
          <a:p>
            <a:r>
              <a:rPr lang="en-US" smtClean="0"/>
              <a:t>Click to edit Master subtitle style</a:t>
            </a:r>
            <a:endParaRPr lang="en-GB" dirty="0"/>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US" smtClean="0"/>
              <a:t>Click to edit Master title style</a:t>
            </a:r>
            <a:endParaRPr lang="en-GB" dirty="0"/>
          </a:p>
        </p:txBody>
      </p:sp>
      <p:sp>
        <p:nvSpPr>
          <p:cNvPr id="4" name="Rectangle 14"/>
          <p:cNvSpPr>
            <a:spLocks noGrp="1" noChangeArrowheads="1"/>
          </p:cNvSpPr>
          <p:nvPr>
            <p:ph type="dt" sz="quarter" idx="10"/>
          </p:nvPr>
        </p:nvSpPr>
        <p:spPr>
          <a:xfrm>
            <a:off x="2667000" y="6553200"/>
            <a:ext cx="1905000" cy="304800"/>
          </a:xfrm>
        </p:spPr>
        <p:txBody>
          <a:bodyPr/>
          <a:lstStyle>
            <a:lvl1pPr>
              <a:defRPr sz="1400" b="0">
                <a:solidFill>
                  <a:schemeClr val="bg1"/>
                </a:solidFill>
                <a:latin typeface="Arial" charset="0"/>
              </a:defRPr>
            </a:lvl1pPr>
          </a:lstStyle>
          <a:p>
            <a:pPr>
              <a:defRPr/>
            </a:pPr>
            <a:endParaRPr lang="en-GB">
              <a:solidFill>
                <a:srgbClr val="FFFFFF"/>
              </a:solidFill>
            </a:endParaRPr>
          </a:p>
        </p:txBody>
      </p:sp>
      <p:sp>
        <p:nvSpPr>
          <p:cNvPr id="5" name="Rectangle 15"/>
          <p:cNvSpPr>
            <a:spLocks noGrp="1" noChangeArrowheads="1"/>
          </p:cNvSpPr>
          <p:nvPr>
            <p:ph type="ftr" sz="quarter" idx="11"/>
          </p:nvPr>
        </p:nvSpPr>
        <p:spPr>
          <a:xfrm>
            <a:off x="5195888" y="6553200"/>
            <a:ext cx="3279775" cy="304800"/>
          </a:xfrm>
        </p:spPr>
        <p:txBody>
          <a:bodyPr/>
          <a:lstStyle>
            <a:lvl1pPr algn="r">
              <a:defRPr sz="1400" b="0">
                <a:latin typeface="Arial" charset="0"/>
              </a:defRPr>
            </a:lvl1pPr>
          </a:lstStyle>
          <a:p>
            <a:pPr>
              <a:defRPr/>
            </a:pPr>
            <a:endParaRPr lang="en-GB">
              <a:solidFill>
                <a:srgbClr val="015D8B"/>
              </a:solidFill>
            </a:endParaRPr>
          </a:p>
        </p:txBody>
      </p:sp>
      <p:sp>
        <p:nvSpPr>
          <p:cNvPr id="6" name="Rectangle 17"/>
          <p:cNvSpPr>
            <a:spLocks noGrp="1" noChangeArrowheads="1"/>
          </p:cNvSpPr>
          <p:nvPr>
            <p:ph type="sldNum" sz="quarter" idx="12"/>
          </p:nvPr>
        </p:nvSpPr>
        <p:spPr>
          <a:xfrm>
            <a:off x="9525" y="6359525"/>
            <a:ext cx="587375" cy="488950"/>
          </a:xfrm>
        </p:spPr>
        <p:txBody>
          <a:bodyPr anchorCtr="0"/>
          <a:lstStyle>
            <a:lvl1pPr>
              <a:defRPr sz="2600">
                <a:solidFill>
                  <a:schemeClr val="bg1"/>
                </a:solidFill>
                <a:latin typeface="Arial" charset="0"/>
              </a:defRPr>
            </a:lvl1pPr>
          </a:lstStyle>
          <a:p>
            <a:pPr>
              <a:defRPr/>
            </a:pPr>
            <a:fld id="{F9F80450-7CED-4A82-99E0-229C17EF6B5D}" type="slidenum">
              <a:rPr lang="en-GB">
                <a:solidFill>
                  <a:srgbClr val="FFFFFF"/>
                </a:solidFill>
              </a:rPr>
              <a:pPr>
                <a:defRPr/>
              </a:pPr>
              <a:t>‹#›</a:t>
            </a:fld>
            <a:endParaRPr lang="en-GB" dirty="0">
              <a:solidFill>
                <a:srgbClr val="FFFFFF"/>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7A96E43-727C-4DC2-A672-82194A83360C}"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85BBB05C-9C30-4C90-B7BD-F957EDB8C11F}"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5"/>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793D1530-0990-4547-A1F1-DCB80D6BF2B1}"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GB">
              <a:solidFill>
                <a:srgbClr val="015D8B"/>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GB">
              <a:solidFill>
                <a:srgbClr val="015D8B"/>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E0FC2A65-6D3F-4FE1-8213-304317C28F0C}" type="slidenum">
              <a:rPr lang="en-GB">
                <a:solidFill>
                  <a:srgbClr val="015D8B"/>
                </a:solidFill>
              </a:rPr>
              <a:pPr>
                <a:defRPr/>
              </a:pPr>
              <a:t>‹#›</a:t>
            </a:fld>
            <a:endParaRPr lang="en-GB" dirty="0">
              <a:solidFill>
                <a:srgbClr val="015D8B"/>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1" descr="BLUE divider_100"/>
          <p:cNvPicPr>
            <a:picLocks noChangeAspect="1" noChangeArrowheads="1"/>
          </p:cNvPicPr>
          <p:nvPr/>
        </p:nvPicPr>
        <p:blipFill>
          <a:blip r:embed="rId2" cstate="print"/>
          <a:srcRect/>
          <a:stretch>
            <a:fillRect/>
          </a:stretch>
        </p:blipFill>
        <p:spPr bwMode="auto">
          <a:xfrm>
            <a:off x="0" y="0"/>
            <a:ext cx="9134475" cy="6864350"/>
          </a:xfrm>
          <a:prstGeom prst="rect">
            <a:avLst/>
          </a:prstGeom>
          <a:noFill/>
          <a:ln w="9525">
            <a:noFill/>
            <a:miter lim="800000"/>
            <a:headEnd/>
            <a:tailEnd/>
          </a:ln>
        </p:spPr>
      </p:pic>
      <p:sp>
        <p:nvSpPr>
          <p:cNvPr id="5" name="Freeform 102"/>
          <p:cNvSpPr>
            <a:spLocks/>
          </p:cNvSpPr>
          <p:nvPr/>
        </p:nvSpPr>
        <p:spPr bwMode="auto">
          <a:xfrm>
            <a:off x="6035675" y="-9525"/>
            <a:ext cx="3117850" cy="4605338"/>
          </a:xfrm>
          <a:custGeom>
            <a:avLst/>
            <a:gdLst/>
            <a:ahLst/>
            <a:cxnLst>
              <a:cxn ang="0">
                <a:pos x="282" y="0"/>
              </a:cxn>
              <a:cxn ang="0">
                <a:pos x="234" y="140"/>
              </a:cxn>
              <a:cxn ang="0">
                <a:pos x="180" y="300"/>
              </a:cxn>
              <a:cxn ang="0">
                <a:pos x="143" y="443"/>
              </a:cxn>
              <a:cxn ang="0">
                <a:pos x="102" y="606"/>
              </a:cxn>
              <a:cxn ang="0">
                <a:pos x="78" y="726"/>
              </a:cxn>
              <a:cxn ang="0">
                <a:pos x="54" y="846"/>
              </a:cxn>
              <a:cxn ang="0">
                <a:pos x="38" y="962"/>
              </a:cxn>
              <a:cxn ang="0">
                <a:pos x="29" y="1049"/>
              </a:cxn>
              <a:cxn ang="0">
                <a:pos x="20" y="1158"/>
              </a:cxn>
              <a:cxn ang="0">
                <a:pos x="12" y="1251"/>
              </a:cxn>
              <a:cxn ang="0">
                <a:pos x="6" y="1344"/>
              </a:cxn>
              <a:cxn ang="0">
                <a:pos x="0" y="1494"/>
              </a:cxn>
              <a:cxn ang="0">
                <a:pos x="6" y="1650"/>
              </a:cxn>
              <a:cxn ang="0">
                <a:pos x="12" y="1742"/>
              </a:cxn>
              <a:cxn ang="0">
                <a:pos x="20" y="1838"/>
              </a:cxn>
              <a:cxn ang="0">
                <a:pos x="29" y="1947"/>
              </a:cxn>
              <a:cxn ang="0">
                <a:pos x="48" y="2088"/>
              </a:cxn>
              <a:cxn ang="0">
                <a:pos x="71" y="2229"/>
              </a:cxn>
              <a:cxn ang="0">
                <a:pos x="108" y="2400"/>
              </a:cxn>
              <a:cxn ang="0">
                <a:pos x="149" y="2538"/>
              </a:cxn>
              <a:cxn ang="0">
                <a:pos x="188" y="2666"/>
              </a:cxn>
              <a:cxn ang="0">
                <a:pos x="372" y="2690"/>
              </a:cxn>
              <a:cxn ang="0">
                <a:pos x="516" y="2718"/>
              </a:cxn>
              <a:cxn ang="0">
                <a:pos x="711" y="2769"/>
              </a:cxn>
              <a:cxn ang="0">
                <a:pos x="840" y="2810"/>
              </a:cxn>
              <a:cxn ang="0">
                <a:pos x="952" y="2854"/>
              </a:cxn>
              <a:cxn ang="0">
                <a:pos x="1058" y="2901"/>
              </a:cxn>
              <a:cxn ang="0">
                <a:pos x="1141" y="2847"/>
              </a:cxn>
              <a:cxn ang="0">
                <a:pos x="1253" y="2775"/>
              </a:cxn>
              <a:cxn ang="0">
                <a:pos x="1381" y="2704"/>
              </a:cxn>
              <a:cxn ang="0">
                <a:pos x="1502" y="2643"/>
              </a:cxn>
              <a:cxn ang="0">
                <a:pos x="1595" y="2598"/>
              </a:cxn>
              <a:cxn ang="0">
                <a:pos x="1682" y="2562"/>
              </a:cxn>
              <a:cxn ang="0">
                <a:pos x="1760" y="2529"/>
              </a:cxn>
              <a:cxn ang="0">
                <a:pos x="1838" y="2499"/>
              </a:cxn>
              <a:cxn ang="0">
                <a:pos x="1910" y="2479"/>
              </a:cxn>
              <a:cxn ang="0">
                <a:pos x="1964" y="2462"/>
              </a:cxn>
              <a:cxn ang="0">
                <a:pos x="1959" y="3"/>
              </a:cxn>
              <a:cxn ang="0">
                <a:pos x="282" y="0"/>
              </a:cxn>
            </a:cxnLst>
            <a:rect l="0" t="0" r="r" b="b"/>
            <a:pathLst>
              <a:path w="1964" h="2901">
                <a:moveTo>
                  <a:pt x="282" y="0"/>
                </a:moveTo>
                <a:lnTo>
                  <a:pt x="234" y="140"/>
                </a:lnTo>
                <a:lnTo>
                  <a:pt x="180" y="300"/>
                </a:lnTo>
                <a:lnTo>
                  <a:pt x="143" y="443"/>
                </a:lnTo>
                <a:lnTo>
                  <a:pt x="102" y="606"/>
                </a:lnTo>
                <a:lnTo>
                  <a:pt x="78" y="726"/>
                </a:lnTo>
                <a:lnTo>
                  <a:pt x="54" y="846"/>
                </a:lnTo>
                <a:lnTo>
                  <a:pt x="38" y="962"/>
                </a:lnTo>
                <a:lnTo>
                  <a:pt x="29" y="1049"/>
                </a:lnTo>
                <a:lnTo>
                  <a:pt x="20" y="1158"/>
                </a:lnTo>
                <a:lnTo>
                  <a:pt x="12" y="1251"/>
                </a:lnTo>
                <a:lnTo>
                  <a:pt x="6" y="1344"/>
                </a:lnTo>
                <a:lnTo>
                  <a:pt x="0" y="1494"/>
                </a:lnTo>
                <a:lnTo>
                  <a:pt x="6" y="1650"/>
                </a:lnTo>
                <a:lnTo>
                  <a:pt x="12" y="1742"/>
                </a:lnTo>
                <a:lnTo>
                  <a:pt x="20" y="1838"/>
                </a:lnTo>
                <a:lnTo>
                  <a:pt x="29" y="1947"/>
                </a:lnTo>
                <a:lnTo>
                  <a:pt x="48" y="2088"/>
                </a:lnTo>
                <a:lnTo>
                  <a:pt x="71" y="2229"/>
                </a:lnTo>
                <a:lnTo>
                  <a:pt x="108" y="2400"/>
                </a:lnTo>
                <a:lnTo>
                  <a:pt x="149" y="2538"/>
                </a:lnTo>
                <a:lnTo>
                  <a:pt x="188" y="2666"/>
                </a:lnTo>
                <a:lnTo>
                  <a:pt x="372" y="2690"/>
                </a:lnTo>
                <a:lnTo>
                  <a:pt x="516" y="2718"/>
                </a:lnTo>
                <a:lnTo>
                  <a:pt x="711" y="2769"/>
                </a:lnTo>
                <a:lnTo>
                  <a:pt x="840" y="2810"/>
                </a:lnTo>
                <a:lnTo>
                  <a:pt x="952" y="2854"/>
                </a:lnTo>
                <a:lnTo>
                  <a:pt x="1058" y="2901"/>
                </a:lnTo>
                <a:lnTo>
                  <a:pt x="1141" y="2847"/>
                </a:lnTo>
                <a:lnTo>
                  <a:pt x="1253" y="2775"/>
                </a:lnTo>
                <a:lnTo>
                  <a:pt x="1381" y="2704"/>
                </a:lnTo>
                <a:lnTo>
                  <a:pt x="1502" y="2643"/>
                </a:lnTo>
                <a:lnTo>
                  <a:pt x="1595" y="2598"/>
                </a:lnTo>
                <a:lnTo>
                  <a:pt x="1682" y="2562"/>
                </a:lnTo>
                <a:lnTo>
                  <a:pt x="1760" y="2529"/>
                </a:lnTo>
                <a:lnTo>
                  <a:pt x="1838" y="2499"/>
                </a:lnTo>
                <a:lnTo>
                  <a:pt x="1910" y="2479"/>
                </a:lnTo>
                <a:lnTo>
                  <a:pt x="1964" y="2462"/>
                </a:lnTo>
                <a:lnTo>
                  <a:pt x="1959" y="3"/>
                </a:lnTo>
                <a:lnTo>
                  <a:pt x="282" y="0"/>
                </a:lnTo>
                <a:close/>
              </a:path>
            </a:pathLst>
          </a:custGeom>
          <a:blipFill dpi="0" rotWithShape="1">
            <a:blip r:embed="rId3" cstate="print"/>
            <a:srcRect/>
            <a:stretch>
              <a:fillRect/>
            </a:stretch>
          </a:blipFill>
          <a:ln w="9525">
            <a:noFill/>
            <a:round/>
            <a:headEnd/>
            <a:tailEnd/>
          </a:ln>
          <a:effectLst/>
        </p:spPr>
        <p:txBody>
          <a:bodyPr/>
          <a:lstStyle/>
          <a:p>
            <a:pPr>
              <a:defRPr/>
            </a:pPr>
            <a:endParaRPr lang="en-US" sz="2000" b="1">
              <a:solidFill>
                <a:srgbClr val="000099"/>
              </a:solidFill>
              <a:cs typeface="+mn-cs"/>
            </a:endParaRPr>
          </a:p>
        </p:txBody>
      </p:sp>
      <p:sp>
        <p:nvSpPr>
          <p:cNvPr id="11266" name="Rectangle 2"/>
          <p:cNvSpPr>
            <a:spLocks noGrp="1" noChangeArrowheads="1"/>
          </p:cNvSpPr>
          <p:nvPr>
            <p:ph type="ctrTitle"/>
          </p:nvPr>
        </p:nvSpPr>
        <p:spPr>
          <a:xfrm>
            <a:off x="457200" y="1530350"/>
            <a:ext cx="5414963" cy="1206500"/>
          </a:xfrm>
        </p:spPr>
        <p:txBody>
          <a:bodyPr/>
          <a:lstStyle>
            <a:lvl1pPr>
              <a:lnSpc>
                <a:spcPct val="95000"/>
              </a:lnSpc>
              <a:defRPr sz="3600">
                <a:solidFill>
                  <a:srgbClr val="FFFFFF"/>
                </a:solidFill>
              </a:defRPr>
            </a:lvl1pPr>
          </a:lstStyle>
          <a:p>
            <a:r>
              <a:rPr lang="en-US"/>
              <a:t>Click to edit Master title style</a:t>
            </a:r>
          </a:p>
        </p:txBody>
      </p:sp>
      <p:sp>
        <p:nvSpPr>
          <p:cNvPr id="11267" name="Rectangle 3"/>
          <p:cNvSpPr>
            <a:spLocks noGrp="1" noChangeArrowheads="1"/>
          </p:cNvSpPr>
          <p:nvPr>
            <p:ph type="subTitle" idx="1"/>
          </p:nvPr>
        </p:nvSpPr>
        <p:spPr>
          <a:xfrm>
            <a:off x="457200" y="2786063"/>
            <a:ext cx="5411788" cy="1087437"/>
          </a:xfrm>
        </p:spPr>
        <p:txBody>
          <a:bodyPr/>
          <a:lstStyle>
            <a:lvl1pPr marL="0" indent="0">
              <a:spcBef>
                <a:spcPct val="0"/>
              </a:spcBef>
              <a:buFont typeface="Arial" charset="0"/>
              <a:buNone/>
              <a:defRPr sz="2800">
                <a:solidFill>
                  <a:srgbClr val="FFFFFF"/>
                </a:solidFill>
              </a:defRPr>
            </a:lvl1pPr>
          </a:lstStyle>
          <a:p>
            <a:r>
              <a:rPr lang="en-US"/>
              <a:t>Click to edit Master subtitle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2025" y="2006600"/>
            <a:ext cx="3706813" cy="362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1238" y="2006600"/>
            <a:ext cx="3706812" cy="362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p>
        </p:txBody>
      </p:sp>
      <p:sp>
        <p:nvSpPr>
          <p:cNvPr id="3" name="Rectangle 6"/>
          <p:cNvSpPr>
            <a:spLocks noGrp="1" noChangeArrowheads="1"/>
          </p:cNvSpPr>
          <p:nvPr>
            <p:ph type="ftr" sz="quarter" idx="11"/>
          </p:nvPr>
        </p:nvSpPr>
        <p:spPr>
          <a:ln/>
        </p:spPr>
        <p:txBody>
          <a:bodyPr/>
          <a:lstStyle>
            <a:lvl1pPr>
              <a:defRPr/>
            </a:lvl1pPr>
          </a:lstStyle>
          <a:p>
            <a:pPr>
              <a:defRPr/>
            </a:pPr>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8F596DC5-A854-421E-BE97-876B03CC60B3}"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7338" y="342900"/>
            <a:ext cx="1890712" cy="5289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2025" y="342900"/>
            <a:ext cx="5522913" cy="5289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2025" y="342900"/>
            <a:ext cx="756602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62025" y="2006600"/>
            <a:ext cx="3706813" cy="362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1238" y="2006600"/>
            <a:ext cx="3706812" cy="362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6EE6E770-D7A7-45BB-9247-4349193A8395}"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362F26F6-D94A-4958-856D-5D7AA6AAED32}"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0F97F2E9-F196-48DE-A50C-54E86A5C5A13}"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BBFE3366-6E0C-408C-8169-B00282661AAD}"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4560C353-8FA6-44BA-9AA5-923934F17009}"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B02C9FCB-CFBF-4B22-894D-CDFC138B0E0C}"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2F748226-A468-4AD3-8865-56C8D314F067}"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46B6C31F-BB4A-4DBE-97F1-BBD80864EFBA}" type="slidenum">
              <a:rPr lang="en-GB"/>
              <a:pPr>
                <a:defRPr/>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F94A42A0-6921-4DAF-AECE-C48C7F3381F0}"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8D05196F-7649-440D-BD72-3F80B90A1715}"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C578F6B9-4151-4D63-B77B-A651DAA077D2}"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3"/>
          <p:cNvSpPr>
            <a:spLocks noGrp="1" noChangeArrowheads="1"/>
          </p:cNvSpPr>
          <p:nvPr>
            <p:ph type="ftr" sz="quarter" idx="10"/>
          </p:nvPr>
        </p:nvSpPr>
        <p:spPr/>
        <p:txBody>
          <a:bodyPr/>
          <a:lstStyle>
            <a:lvl1pPr>
              <a:defRPr b="1"/>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C31DDCB2-E05C-4571-9C6F-03FD1D10CD33}" type="slidenum">
              <a:rPr lang="en-US">
                <a:cs typeface="Times New Roman" pitchFamily="18" charset="0"/>
              </a:rPr>
              <a:pPr>
                <a:defRPr/>
              </a:pPr>
              <a:t>‹#›</a:t>
            </a:fld>
            <a:endParaRPr lang="en-US">
              <a:cs typeface="Times New Roman" pitchFamily="18" charset="0"/>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5"/>
          <p:cNvSpPr>
            <a:spLocks noChangeArrowheads="1"/>
          </p:cNvSpPr>
          <p:nvPr/>
        </p:nvSpPr>
        <p:spPr bwMode="auto">
          <a:xfrm>
            <a:off x="4787900" y="6553200"/>
            <a:ext cx="3687763" cy="304800"/>
          </a:xfrm>
          <a:prstGeom prst="rect">
            <a:avLst/>
          </a:prstGeom>
          <a:noFill/>
          <a:ln w="9525">
            <a:noFill/>
            <a:miter lim="800000"/>
            <a:headEnd/>
            <a:tailEnd/>
          </a:ln>
        </p:spPr>
        <p:txBody>
          <a:bodyPr anchor="b">
            <a:spAutoFit/>
          </a:bodyPr>
          <a:lstStyle/>
          <a:p>
            <a:pPr algn="r" fontAlgn="auto">
              <a:spcBef>
                <a:spcPts val="0"/>
              </a:spcBef>
              <a:spcAft>
                <a:spcPts val="0"/>
              </a:spcAft>
              <a:defRPr/>
            </a:pPr>
            <a:r>
              <a:rPr lang="en-US" sz="1400" b="1">
                <a:solidFill>
                  <a:srgbClr val="FFFFFF"/>
                </a:solidFill>
                <a:latin typeface="Arial"/>
              </a:rPr>
              <a:t>Copyright © Customer Carewords Ltd.</a:t>
            </a:r>
          </a:p>
        </p:txBody>
      </p:sp>
      <p:sp>
        <p:nvSpPr>
          <p:cNvPr id="8197" name="Rectangle 5"/>
          <p:cNvSpPr>
            <a:spLocks noGrp="1" noChangeArrowheads="1"/>
          </p:cNvSpPr>
          <p:nvPr>
            <p:ph type="subTitle" idx="1"/>
          </p:nvPr>
        </p:nvSpPr>
        <p:spPr>
          <a:xfrm>
            <a:off x="3505200" y="2819400"/>
            <a:ext cx="4724400" cy="1371600"/>
          </a:xfrm>
        </p:spPr>
        <p:txBody>
          <a:bodyPr anchor="b"/>
          <a:lstStyle>
            <a:lvl1pPr marL="0" indent="0">
              <a:buFont typeface="Wingdings" pitchFamily="2" charset="2"/>
              <a:buNone/>
              <a:defRPr>
                <a:solidFill>
                  <a:srgbClr val="D82310"/>
                </a:solidFill>
              </a:defRPr>
            </a:lvl1pPr>
          </a:lstStyle>
          <a:p>
            <a:r>
              <a:rPr lang="en-US" smtClean="0"/>
              <a:t>Click to edit Master subtitle style</a:t>
            </a:r>
            <a:endParaRPr lang="en-US"/>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US" smtClean="0"/>
              <a:t>Click to edit Master title style</a:t>
            </a:r>
            <a:endParaRPr lang="en-US"/>
          </a:p>
        </p:txBody>
      </p:sp>
      <p:sp>
        <p:nvSpPr>
          <p:cNvPr id="5" name="Rectangle 14"/>
          <p:cNvSpPr>
            <a:spLocks noGrp="1" noChangeArrowheads="1"/>
          </p:cNvSpPr>
          <p:nvPr>
            <p:ph type="dt" sz="quarter" idx="10"/>
          </p:nvPr>
        </p:nvSpPr>
        <p:spPr>
          <a:xfrm>
            <a:off x="2667000" y="6553200"/>
            <a:ext cx="1905000" cy="304800"/>
          </a:xfrm>
        </p:spPr>
        <p:txBody>
          <a:bodyPr/>
          <a:lstStyle>
            <a:lvl1pPr fontAlgn="base">
              <a:spcBef>
                <a:spcPct val="0"/>
              </a:spcBef>
              <a:spcAft>
                <a:spcPct val="0"/>
              </a:spcAft>
              <a:defRPr sz="1400" b="0">
                <a:solidFill>
                  <a:srgbClr val="FFFFFF"/>
                </a:solidFill>
                <a:latin typeface="Arial" charset="0"/>
                <a:cs typeface="+mn-cs"/>
              </a:defRPr>
            </a:lvl1pPr>
          </a:lstStyle>
          <a:p>
            <a:pPr>
              <a:defRPr/>
            </a:pPr>
            <a:fld id="{9A52B0BB-D12F-417C-876A-A822A5F9B974}" type="datetimeFigureOut">
              <a:rPr lang="en-US"/>
              <a:pPr>
                <a:defRPr/>
              </a:pPr>
              <a:t>10/30/2010</a:t>
            </a:fld>
            <a:endParaRPr lang="en-US"/>
          </a:p>
        </p:txBody>
      </p:sp>
      <p:sp>
        <p:nvSpPr>
          <p:cNvPr id="6" name="Rectangle 15"/>
          <p:cNvSpPr>
            <a:spLocks noGrp="1" noChangeArrowheads="1"/>
          </p:cNvSpPr>
          <p:nvPr>
            <p:ph type="ftr" sz="quarter" idx="11"/>
          </p:nvPr>
        </p:nvSpPr>
        <p:spPr>
          <a:xfrm>
            <a:off x="5195888" y="6553200"/>
            <a:ext cx="3279775" cy="304800"/>
          </a:xfrm>
        </p:spPr>
        <p:txBody>
          <a:bodyPr/>
          <a:lstStyle>
            <a:lvl1pPr algn="r" fontAlgn="base">
              <a:spcBef>
                <a:spcPct val="0"/>
              </a:spcBef>
              <a:spcAft>
                <a:spcPct val="0"/>
              </a:spcAft>
              <a:defRPr sz="1400" b="0">
                <a:solidFill>
                  <a:srgbClr val="015D8B"/>
                </a:solidFill>
                <a:latin typeface="Arial" charset="0"/>
                <a:cs typeface="+mn-cs"/>
              </a:defRPr>
            </a:lvl1pPr>
          </a:lstStyle>
          <a:p>
            <a:pPr>
              <a:defRPr/>
            </a:pPr>
            <a:endParaRPr lang="en-US"/>
          </a:p>
        </p:txBody>
      </p:sp>
      <p:sp>
        <p:nvSpPr>
          <p:cNvPr id="7" name="Rectangle 17"/>
          <p:cNvSpPr>
            <a:spLocks noGrp="1" noChangeArrowheads="1"/>
          </p:cNvSpPr>
          <p:nvPr>
            <p:ph type="sldNum" sz="quarter" idx="12"/>
          </p:nvPr>
        </p:nvSpPr>
        <p:spPr>
          <a:xfrm>
            <a:off x="9525" y="6359525"/>
            <a:ext cx="587375" cy="488950"/>
          </a:xfrm>
        </p:spPr>
        <p:txBody>
          <a:bodyPr anchorCtr="0"/>
          <a:lstStyle>
            <a:lvl1pPr algn="ctr" fontAlgn="base">
              <a:spcBef>
                <a:spcPct val="0"/>
              </a:spcBef>
              <a:spcAft>
                <a:spcPct val="0"/>
              </a:spcAft>
              <a:defRPr sz="2600">
                <a:solidFill>
                  <a:srgbClr val="FFFFFF"/>
                </a:solidFill>
                <a:latin typeface="Arial" charset="0"/>
                <a:cs typeface="+mn-cs"/>
              </a:defRPr>
            </a:lvl1pPr>
          </a:lstStyle>
          <a:p>
            <a:pPr>
              <a:defRPr/>
            </a:pPr>
            <a:fld id="{AFCEEF4B-E432-4E85-837A-69F48294D410}"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85F447A0-E1C1-4AA6-9712-7DB902695BD1}"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7B15B6B7-4D82-4C79-8C9E-E1E6C932B4B6}"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25D0A3A1-3312-4AC9-A2B0-13240365172E}"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65600175-0D45-4051-81DB-1D50A14F5D6D}"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2209800"/>
            <a:ext cx="3467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8BF4CE91-E921-41ED-A2F3-662C2DCD6D12}"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9F0E3E97-F20B-4434-9239-0673DE111AA0}"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547586CD-A03E-4724-8302-25DD61AD0041}" type="datetimeFigureOut">
              <a:rPr lang="en-US"/>
              <a:pPr>
                <a:defRPr/>
              </a:pPr>
              <a:t>10/30/2010</a:t>
            </a:fld>
            <a:endParaRPr lang="en-US"/>
          </a:p>
        </p:txBody>
      </p:sp>
      <p:sp>
        <p:nvSpPr>
          <p:cNvPr id="8" name="Footer Placeholder 7"/>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B7CB971C-B8EF-4B9A-A5E1-E859C88BD3C5}"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478ECA42-702D-4BD5-AF49-F788339C0CFC}" type="datetimeFigureOut">
              <a:rPr lang="en-US"/>
              <a:pPr>
                <a:defRPr/>
              </a:pPr>
              <a:t>10/30/2010</a:t>
            </a:fld>
            <a:endParaRPr lang="en-US"/>
          </a:p>
        </p:txBody>
      </p:sp>
      <p:sp>
        <p:nvSpPr>
          <p:cNvPr id="4" name="Footer Placeholder 3"/>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D0230980-23CE-4F20-B050-8CF5CD3308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1E28A1CF-D83E-4EED-BBFC-15F99F10285E}" type="slidenum">
              <a:rPr lang="en-GB"/>
              <a:pPr>
                <a:defRPr/>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056F969B-EC33-4CDE-B761-599A67D7AB87}" type="datetimeFigureOut">
              <a:rPr lang="en-US"/>
              <a:pPr>
                <a:defRPr/>
              </a:pPr>
              <a:t>10/30/2010</a:t>
            </a:fld>
            <a:endParaRPr lang="en-US"/>
          </a:p>
        </p:txBody>
      </p:sp>
      <p:sp>
        <p:nvSpPr>
          <p:cNvPr id="3" name="Footer Placeholder 2"/>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F6AC6012-AB15-427E-A879-D816CBDB4345}"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859DB654-21A8-4ABC-81EB-334C92F418C8}"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D67AF63A-4E77-4F46-B625-F16BAE8827A0}"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F6FF1FAA-7368-4587-A617-529B527610FB}" type="datetimeFigureOut">
              <a:rPr lang="en-US"/>
              <a:pPr>
                <a:defRPr/>
              </a:pPr>
              <a:t>10/30/2010</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32E37AED-7877-4F79-81FF-10330CE71494}"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984BF2A2-B596-4776-89EE-D68EABC35B28}"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35652511-E20F-452D-9B9C-A6DDBA9C2AD6}"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762000"/>
            <a:ext cx="20193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9055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6D0F3BDB-2763-4B94-B1D1-9FE9C9FFD514}"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46E074AF-1EEF-4969-9CF5-1C96D64F02AF}"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mn-cs"/>
              </a:defRPr>
            </a:lvl1pPr>
          </a:lstStyle>
          <a:p>
            <a:pPr>
              <a:defRPr/>
            </a:pPr>
            <a:fld id="{6DA3B491-9D69-4CEF-8D2C-B631FE9F6674}" type="datetimeFigureOut">
              <a:rPr lang="en-US"/>
              <a:pPr>
                <a:defRPr/>
              </a:pPr>
              <a:t>10/30/2010</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a:latin typeface="Arial" charset="0"/>
                <a:cs typeface="+mn-cs"/>
              </a:defRPr>
            </a:lvl1pPr>
          </a:lstStyle>
          <a:p>
            <a:pPr>
              <a:defRPr/>
            </a:pPr>
            <a:fld id="{541B1314-8C5D-43F3-ACD2-7E8FFD5C6C87}"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7" name="Rectangle 5"/>
          <p:cNvSpPr>
            <a:spLocks noGrp="1" noChangeArrowheads="1"/>
          </p:cNvSpPr>
          <p:nvPr>
            <p:ph type="subTitle" idx="1"/>
          </p:nvPr>
        </p:nvSpPr>
        <p:spPr>
          <a:xfrm>
            <a:off x="2857488" y="2819400"/>
            <a:ext cx="5372112" cy="1371600"/>
          </a:xfrm>
        </p:spPr>
        <p:txBody>
          <a:bodyPr anchor="b"/>
          <a:lstStyle>
            <a:lvl1pPr marL="0" indent="0">
              <a:buFont typeface="Wingdings" pitchFamily="2" charset="2"/>
              <a:buNone/>
              <a:defRPr>
                <a:solidFill>
                  <a:srgbClr val="D82310"/>
                </a:solidFill>
              </a:defRPr>
            </a:lvl1pPr>
          </a:lstStyle>
          <a:p>
            <a:r>
              <a:rPr lang="en-US" smtClean="0"/>
              <a:t>Click to edit Master subtitle style</a:t>
            </a:r>
            <a:endParaRPr lang="en-GB" dirty="0"/>
          </a:p>
        </p:txBody>
      </p:sp>
      <p:sp>
        <p:nvSpPr>
          <p:cNvPr id="8211" name="Rectangle 19"/>
          <p:cNvSpPr>
            <a:spLocks noGrp="1" noChangeArrowheads="1"/>
          </p:cNvSpPr>
          <p:nvPr>
            <p:ph type="ctrTitle" sz="quarter"/>
          </p:nvPr>
        </p:nvSpPr>
        <p:spPr>
          <a:xfrm>
            <a:off x="1524000" y="1600200"/>
            <a:ext cx="7185025" cy="1143000"/>
          </a:xfrm>
        </p:spPr>
        <p:txBody>
          <a:bodyPr anchor="ctr"/>
          <a:lstStyle>
            <a:lvl1pPr>
              <a:defRPr>
                <a:solidFill>
                  <a:srgbClr val="006496"/>
                </a:solidFill>
              </a:defRPr>
            </a:lvl1pPr>
          </a:lstStyle>
          <a:p>
            <a:r>
              <a:rPr lang="en-US" smtClean="0"/>
              <a:t>Click to edit Master title style</a:t>
            </a:r>
            <a:endParaRPr lang="en-GB" dirty="0"/>
          </a:p>
        </p:txBody>
      </p:sp>
      <p:sp>
        <p:nvSpPr>
          <p:cNvPr id="4" name="Rectangle 14"/>
          <p:cNvSpPr>
            <a:spLocks noGrp="1" noChangeArrowheads="1"/>
          </p:cNvSpPr>
          <p:nvPr>
            <p:ph type="dt" sz="quarter" idx="10"/>
          </p:nvPr>
        </p:nvSpPr>
        <p:spPr>
          <a:xfrm>
            <a:off x="2667000" y="6553200"/>
            <a:ext cx="1905000" cy="304800"/>
          </a:xfrm>
        </p:spPr>
        <p:txBody>
          <a:bodyPr/>
          <a:lstStyle>
            <a:lvl1pPr>
              <a:defRPr sz="1400" b="0">
                <a:solidFill>
                  <a:srgbClr val="FFFFFF"/>
                </a:solidFill>
                <a:latin typeface="Arial" charset="0"/>
              </a:defRPr>
            </a:lvl1pPr>
          </a:lstStyle>
          <a:p>
            <a:pPr>
              <a:defRPr/>
            </a:pPr>
            <a:endParaRPr lang="en-GB"/>
          </a:p>
        </p:txBody>
      </p:sp>
      <p:sp>
        <p:nvSpPr>
          <p:cNvPr id="5" name="Rectangle 15"/>
          <p:cNvSpPr>
            <a:spLocks noGrp="1" noChangeArrowheads="1"/>
          </p:cNvSpPr>
          <p:nvPr>
            <p:ph type="ftr" sz="quarter" idx="11"/>
          </p:nvPr>
        </p:nvSpPr>
        <p:spPr>
          <a:xfrm>
            <a:off x="5195888" y="6553200"/>
            <a:ext cx="3279775" cy="304800"/>
          </a:xfrm>
        </p:spPr>
        <p:txBody>
          <a:bodyPr/>
          <a:lstStyle>
            <a:lvl1pPr algn="r">
              <a:defRPr sz="1400" b="0">
                <a:latin typeface="Arial" charset="0"/>
              </a:defRPr>
            </a:lvl1pPr>
          </a:lstStyle>
          <a:p>
            <a:pPr>
              <a:defRPr/>
            </a:pPr>
            <a:endParaRPr lang="en-GB"/>
          </a:p>
        </p:txBody>
      </p:sp>
      <p:sp>
        <p:nvSpPr>
          <p:cNvPr id="6" name="Rectangle 17"/>
          <p:cNvSpPr>
            <a:spLocks noGrp="1" noChangeArrowheads="1"/>
          </p:cNvSpPr>
          <p:nvPr>
            <p:ph type="sldNum" sz="quarter" idx="12"/>
          </p:nvPr>
        </p:nvSpPr>
        <p:spPr>
          <a:xfrm>
            <a:off x="9525" y="6359525"/>
            <a:ext cx="587375" cy="488950"/>
          </a:xfrm>
        </p:spPr>
        <p:txBody>
          <a:bodyPr anchorCtr="0"/>
          <a:lstStyle>
            <a:lvl1pPr algn="ctr">
              <a:defRPr sz="2600">
                <a:solidFill>
                  <a:srgbClr val="FFFFFF"/>
                </a:solidFill>
                <a:latin typeface="Arial" charset="0"/>
              </a:defRPr>
            </a:lvl1pPr>
          </a:lstStyle>
          <a:p>
            <a:pPr>
              <a:defRPr/>
            </a:pPr>
            <a:fld id="{D80867AD-ECEE-4559-80D1-4A8FA72FCAE9}" type="slidenum">
              <a:rPr lang="en-GB"/>
              <a:pPr>
                <a:defRPr/>
              </a:pPr>
              <a:t>‹#›</a:t>
            </a:fld>
            <a:endParaRPr lang="en-GB"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Rectangle 13"/>
          <p:cNvSpPr>
            <a:spLocks noGrp="1" noChangeArrowheads="1"/>
          </p:cNvSpPr>
          <p:nvPr>
            <p:ph type="dt" sz="half" idx="10"/>
          </p:nvPr>
        </p:nvSpPr>
        <p:spPr/>
        <p:txBody>
          <a:bodyPr/>
          <a:lstStyle>
            <a:lvl1pPr>
              <a:defRPr/>
            </a:lvl1pPr>
          </a:lstStyle>
          <a:p>
            <a:pPr>
              <a:defRPr/>
            </a:pPr>
            <a:endParaRPr lang="en-GB"/>
          </a:p>
        </p:txBody>
      </p:sp>
      <p:sp>
        <p:nvSpPr>
          <p:cNvPr id="5" name="Rectangle 14"/>
          <p:cNvSpPr>
            <a:spLocks noGrp="1" noChangeArrowheads="1"/>
          </p:cNvSpPr>
          <p:nvPr>
            <p:ph type="ftr" sz="quarter" idx="11"/>
          </p:nvPr>
        </p:nvSpPr>
        <p:spPr/>
        <p:txBody>
          <a:bodyPr/>
          <a:lstStyle>
            <a:lvl1pPr algn="ctr">
              <a:defRPr/>
            </a:lvl1pPr>
          </a:lstStyle>
          <a:p>
            <a:pPr>
              <a:defRPr/>
            </a:pPr>
            <a:endParaRPr lang="en-GB"/>
          </a:p>
        </p:txBody>
      </p:sp>
      <p:sp>
        <p:nvSpPr>
          <p:cNvPr id="6" name="Rectangle 15"/>
          <p:cNvSpPr>
            <a:spLocks noGrp="1" noChangeArrowheads="1"/>
          </p:cNvSpPr>
          <p:nvPr>
            <p:ph type="sldNum" sz="quarter" idx="12"/>
          </p:nvPr>
        </p:nvSpPr>
        <p:spPr/>
        <p:txBody>
          <a:bodyPr/>
          <a:lstStyle>
            <a:lvl1pPr algn="ctr">
              <a:defRPr/>
            </a:lvl1pPr>
          </a:lstStyle>
          <a:p>
            <a:pPr>
              <a:defRPr/>
            </a:pPr>
            <a:fld id="{6DFC90DC-E913-474B-AA91-114904714A52}" type="slidenum">
              <a:rPr lang="en-GB"/>
              <a:pPr>
                <a:defRPr/>
              </a:pPr>
              <a:t>‹#›</a:t>
            </a:fld>
            <a:endParaRPr lang="en-GB"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Rectangle 13"/>
          <p:cNvSpPr>
            <a:spLocks noGrp="1" noChangeArrowheads="1"/>
          </p:cNvSpPr>
          <p:nvPr>
            <p:ph type="dt" sz="half" idx="10"/>
          </p:nvPr>
        </p:nvSpPr>
        <p:spPr/>
        <p:txBody>
          <a:bodyPr/>
          <a:lstStyle>
            <a:lvl1pPr>
              <a:defRPr/>
            </a:lvl1pPr>
          </a:lstStyle>
          <a:p>
            <a:pPr>
              <a:defRPr/>
            </a:pPr>
            <a:endParaRPr lang="en-GB"/>
          </a:p>
        </p:txBody>
      </p:sp>
      <p:sp>
        <p:nvSpPr>
          <p:cNvPr id="4" name="Rectangle 14"/>
          <p:cNvSpPr>
            <a:spLocks noGrp="1" noChangeArrowheads="1"/>
          </p:cNvSpPr>
          <p:nvPr>
            <p:ph type="ftr" sz="quarter" idx="11"/>
          </p:nvPr>
        </p:nvSpPr>
        <p:spPr/>
        <p:txBody>
          <a:bodyPr/>
          <a:lstStyle>
            <a:lvl1pPr algn="ctr">
              <a:defRPr/>
            </a:lvl1pPr>
          </a:lstStyle>
          <a:p>
            <a:pPr>
              <a:defRPr/>
            </a:pPr>
            <a:endParaRPr lang="en-GB"/>
          </a:p>
        </p:txBody>
      </p:sp>
      <p:sp>
        <p:nvSpPr>
          <p:cNvPr id="5" name="Rectangle 15"/>
          <p:cNvSpPr>
            <a:spLocks noGrp="1" noChangeArrowheads="1"/>
          </p:cNvSpPr>
          <p:nvPr>
            <p:ph type="sldNum" sz="quarter" idx="12"/>
          </p:nvPr>
        </p:nvSpPr>
        <p:spPr/>
        <p:txBody>
          <a:bodyPr/>
          <a:lstStyle>
            <a:lvl1pPr algn="ctr">
              <a:defRPr/>
            </a:lvl1pPr>
          </a:lstStyle>
          <a:p>
            <a:pPr>
              <a:defRPr/>
            </a:pPr>
            <a:fld id="{099D9BC9-9CB6-44B2-92D3-29F1122A928C}" type="slidenum">
              <a:rPr lang="en-GB"/>
              <a:pPr>
                <a:defRPr/>
              </a:pPr>
              <a:t>‹#›</a:t>
            </a:fld>
            <a:endParaRPr lang="en-GB"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a:defRPr/>
            </a:lvl1pPr>
          </a:lstStyle>
          <a:p>
            <a:pPr>
              <a:defRPr/>
            </a:pPr>
            <a:endParaRPr lang="en-GB"/>
          </a:p>
        </p:txBody>
      </p:sp>
      <p:sp>
        <p:nvSpPr>
          <p:cNvPr id="3" name="Rectangle 14"/>
          <p:cNvSpPr>
            <a:spLocks noGrp="1" noChangeArrowheads="1"/>
          </p:cNvSpPr>
          <p:nvPr>
            <p:ph type="ftr" sz="quarter" idx="11"/>
          </p:nvPr>
        </p:nvSpPr>
        <p:spPr/>
        <p:txBody>
          <a:bodyPr/>
          <a:lstStyle>
            <a:lvl1pPr algn="ctr">
              <a:defRPr/>
            </a:lvl1pPr>
          </a:lstStyle>
          <a:p>
            <a:pPr>
              <a:defRPr/>
            </a:pPr>
            <a:endParaRPr lang="en-GB"/>
          </a:p>
        </p:txBody>
      </p:sp>
      <p:sp>
        <p:nvSpPr>
          <p:cNvPr id="4" name="Rectangle 15"/>
          <p:cNvSpPr>
            <a:spLocks noGrp="1" noChangeArrowheads="1"/>
          </p:cNvSpPr>
          <p:nvPr>
            <p:ph type="sldNum" sz="quarter" idx="12"/>
          </p:nvPr>
        </p:nvSpPr>
        <p:spPr/>
        <p:txBody>
          <a:bodyPr/>
          <a:lstStyle>
            <a:lvl1pPr algn="ctr">
              <a:defRPr/>
            </a:lvl1pPr>
          </a:lstStyle>
          <a:p>
            <a:pPr>
              <a:defRPr/>
            </a:pPr>
            <a:fld id="{DC0F3103-9BB7-4DED-AEF8-C1EA3487AF2F}"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1.jpeg"/><Relationship Id="rId5" Type="http://schemas.openxmlformats.org/officeDocument/2006/relationships/theme" Target="../theme/theme10.xml"/><Relationship Id="rId4"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2.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5.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8.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5" Type="http://schemas.openxmlformats.org/officeDocument/2006/relationships/image" Target="../media/image9.jpe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2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1.jpeg"/></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07.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5" Type="http://schemas.openxmlformats.org/officeDocument/2006/relationships/image" Target="../media/image1.jpe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2.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1.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3.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4.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5.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6.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7.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0.jpe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9.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30.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image" Target="../media/image1.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1.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1.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1.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theme" Target="../theme/theme34.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604034" name="AutoShape 2"/>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a:latin typeface="Times New Roman" pitchFamily="18" charset="0"/>
              <a:cs typeface="Arial" pitchFamily="34" charset="0"/>
            </a:endParaRPr>
          </a:p>
        </p:txBody>
      </p:sp>
      <p:sp>
        <p:nvSpPr>
          <p:cNvPr id="124931" name="Rectangle 3"/>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24932" name="Rectangle 4"/>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604037" name="Rectangle 5"/>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latin typeface="+mn-lt"/>
                <a:cs typeface="Arial" pitchFamily="34" charset="0"/>
              </a:defRPr>
            </a:lvl1pPr>
          </a:lstStyle>
          <a:p>
            <a:pPr>
              <a:defRPr/>
            </a:pPr>
            <a:endParaRPr lang="en-GB"/>
          </a:p>
        </p:txBody>
      </p:sp>
      <p:sp>
        <p:nvSpPr>
          <p:cNvPr id="2604038" name="Rectangle 6"/>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000" b="1">
                <a:latin typeface="+mn-lt"/>
                <a:cs typeface="Arial" pitchFamily="34" charset="0"/>
              </a:defRPr>
            </a:lvl1pPr>
          </a:lstStyle>
          <a:p>
            <a:pPr>
              <a:defRPr/>
            </a:pPr>
            <a:endParaRPr lang="en-GB"/>
          </a:p>
        </p:txBody>
      </p:sp>
      <p:sp>
        <p:nvSpPr>
          <p:cNvPr id="2604039" name="Rectangle 7"/>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2000" b="1">
                <a:latin typeface="+mn-lt"/>
                <a:cs typeface="Arial" pitchFamily="34" charset="0"/>
              </a:defRPr>
            </a:lvl1pPr>
          </a:lstStyle>
          <a:p>
            <a:pPr>
              <a:defRPr/>
            </a:pPr>
            <a:fld id="{08A7504F-C56C-406C-A680-E234EB1A17B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846" r:id="rId1"/>
    <p:sldLayoutId id="2147484680" r:id="rId2"/>
    <p:sldLayoutId id="2147484679" r:id="rId3"/>
    <p:sldLayoutId id="2147484678" r:id="rId4"/>
    <p:sldLayoutId id="2147484677" r:id="rId5"/>
    <p:sldLayoutId id="2147484676" r:id="rId6"/>
    <p:sldLayoutId id="2147484675" r:id="rId7"/>
    <p:sldLayoutId id="2147484674" r:id="rId8"/>
    <p:sldLayoutId id="2147484673" r:id="rId9"/>
    <p:sldLayoutId id="2147484672" r:id="rId10"/>
    <p:sldLayoutId id="2147484671" r:id="rId11"/>
    <p:sldLayoutId id="2147484670" r:id="rId12"/>
  </p:sldLayoutIdLst>
  <p:txStyles>
    <p:titleStyle>
      <a:lvl1pPr algn="l" rtl="0" eaLnBrk="0" fontAlgn="base" hangingPunct="0">
        <a:lnSpc>
          <a:spcPct val="90000"/>
        </a:lnSpc>
        <a:spcBef>
          <a:spcPct val="0"/>
        </a:spcBef>
        <a:spcAft>
          <a:spcPct val="0"/>
        </a:spcAft>
        <a:defRPr sz="3600" b="1">
          <a:solidFill>
            <a:srgbClr val="015D8B"/>
          </a:solidFill>
          <a:latin typeface="Arial" charset="0"/>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Arial" charset="0"/>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Arial"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Arial" charset="0"/>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Arial"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Arial" charset="0"/>
        </a:defRPr>
      </a:lvl5pPr>
      <a:lvl6pPr marL="25146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dirty="0">
              <a:solidFill>
                <a:srgbClr val="015D8B"/>
              </a:solidFill>
              <a:latin typeface="Times New Roman" pitchFamily="18" charset="0"/>
            </a:endParaRPr>
          </a:p>
        </p:txBody>
      </p:sp>
      <p:sp>
        <p:nvSpPr>
          <p:cNvPr id="19459"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19460"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solidFill>
                  <a:srgbClr val="015D8B"/>
                </a:solidFill>
                <a:latin typeface="+mn-lt"/>
                <a:cs typeface="+mn-cs"/>
              </a:defRPr>
            </a:lvl1pPr>
          </a:lstStyle>
          <a:p>
            <a:pPr>
              <a:defRPr/>
            </a:pPr>
            <a:endParaRPr lang="en-GB"/>
          </a:p>
        </p:txBody>
      </p:sp>
      <p:sp>
        <p:nvSpPr>
          <p:cNvPr id="1038" name="Rectangle 14"/>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000" b="1">
                <a:solidFill>
                  <a:srgbClr val="015D8B"/>
                </a:solidFill>
                <a:latin typeface="+mn-lt"/>
                <a:cs typeface="+mn-cs"/>
              </a:defRPr>
            </a:lvl1pPr>
          </a:lstStyle>
          <a:p>
            <a:pPr>
              <a:defRPr/>
            </a:pPr>
            <a:endParaRPr lang="en-GB"/>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2000" b="1">
                <a:solidFill>
                  <a:srgbClr val="015D8B"/>
                </a:solidFill>
                <a:latin typeface="+mn-lt"/>
                <a:cs typeface="+mn-cs"/>
              </a:defRPr>
            </a:lvl1pPr>
          </a:lstStyle>
          <a:p>
            <a:pPr>
              <a:defRPr/>
            </a:pPr>
            <a:fld id="{6138EC18-1211-4E8E-BFAF-7CA347C3EC70}"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Lst>
  <p:txStyles>
    <p:titleStyle>
      <a:lvl1pPr algn="l" rtl="0" eaLnBrk="0" fontAlgn="base" hangingPunct="0">
        <a:lnSpc>
          <a:spcPct val="90000"/>
        </a:lnSpc>
        <a:spcBef>
          <a:spcPct val="0"/>
        </a:spcBef>
        <a:spcAft>
          <a:spcPct val="0"/>
        </a:spcAft>
        <a:defRPr sz="3600" b="1">
          <a:solidFill>
            <a:srgbClr val="015D8B"/>
          </a:solidFill>
          <a:latin typeface="Arial" pitchFamily="34" charset="0"/>
          <a:ea typeface="+mj-ea"/>
          <a:cs typeface="Arial" pitchFamily="34" charset="0"/>
        </a:defRPr>
      </a:lvl1pPr>
      <a:lvl2pPr algn="l" rtl="0" eaLnBrk="0" fontAlgn="base" hangingPunct="0">
        <a:lnSpc>
          <a:spcPct val="90000"/>
        </a:lnSpc>
        <a:spcBef>
          <a:spcPct val="0"/>
        </a:spcBef>
        <a:spcAft>
          <a:spcPct val="0"/>
        </a:spcAft>
        <a:defRPr sz="3600" b="1">
          <a:solidFill>
            <a:srgbClr val="015D8B"/>
          </a:solidFill>
          <a:latin typeface="Arial" pitchFamily="34" charset="0"/>
          <a:cs typeface="Arial" pitchFamily="34" charset="0"/>
        </a:defRPr>
      </a:lvl2pPr>
      <a:lvl3pPr algn="l" rtl="0" eaLnBrk="0" fontAlgn="base" hangingPunct="0">
        <a:lnSpc>
          <a:spcPct val="90000"/>
        </a:lnSpc>
        <a:spcBef>
          <a:spcPct val="0"/>
        </a:spcBef>
        <a:spcAft>
          <a:spcPct val="0"/>
        </a:spcAft>
        <a:defRPr sz="3600" b="1">
          <a:solidFill>
            <a:srgbClr val="015D8B"/>
          </a:solidFill>
          <a:latin typeface="Arial" pitchFamily="34" charset="0"/>
          <a:cs typeface="Arial" pitchFamily="34" charset="0"/>
        </a:defRPr>
      </a:lvl3pPr>
      <a:lvl4pPr algn="l" rtl="0" eaLnBrk="0" fontAlgn="base" hangingPunct="0">
        <a:lnSpc>
          <a:spcPct val="90000"/>
        </a:lnSpc>
        <a:spcBef>
          <a:spcPct val="0"/>
        </a:spcBef>
        <a:spcAft>
          <a:spcPct val="0"/>
        </a:spcAft>
        <a:defRPr sz="3600" b="1">
          <a:solidFill>
            <a:srgbClr val="015D8B"/>
          </a:solidFill>
          <a:latin typeface="Arial" pitchFamily="34" charset="0"/>
          <a:cs typeface="Arial" pitchFamily="34" charset="0"/>
        </a:defRPr>
      </a:lvl4pPr>
      <a:lvl5pPr algn="l" rtl="0" eaLnBrk="0" fontAlgn="base" hangingPunct="0">
        <a:lnSpc>
          <a:spcPct val="90000"/>
        </a:lnSpc>
        <a:spcBef>
          <a:spcPct val="0"/>
        </a:spcBef>
        <a:spcAft>
          <a:spcPct val="0"/>
        </a:spcAft>
        <a:defRPr sz="3600" b="1">
          <a:solidFill>
            <a:srgbClr val="015D8B"/>
          </a:solidFill>
          <a:latin typeface="Arial" pitchFamily="34" charset="0"/>
          <a:cs typeface="Arial" pitchFamily="34" charset="0"/>
        </a:defRPr>
      </a:lvl5pPr>
      <a:lvl6pPr marL="457200" algn="l" rtl="0" eaLnBrk="1" fontAlgn="base" hangingPunct="1">
        <a:lnSpc>
          <a:spcPct val="90000"/>
        </a:lnSpc>
        <a:spcBef>
          <a:spcPct val="0"/>
        </a:spcBef>
        <a:spcAft>
          <a:spcPct val="0"/>
        </a:spcAft>
        <a:defRPr sz="3600" b="1">
          <a:solidFill>
            <a:srgbClr val="015D8B"/>
          </a:solidFill>
          <a:latin typeface="Eurostile" pitchFamily="34" charset="0"/>
        </a:defRPr>
      </a:lvl6pPr>
      <a:lvl7pPr marL="914400" algn="l" rtl="0" eaLnBrk="1" fontAlgn="base" hangingPunct="1">
        <a:lnSpc>
          <a:spcPct val="90000"/>
        </a:lnSpc>
        <a:spcBef>
          <a:spcPct val="0"/>
        </a:spcBef>
        <a:spcAft>
          <a:spcPct val="0"/>
        </a:spcAft>
        <a:defRPr sz="3600" b="1">
          <a:solidFill>
            <a:srgbClr val="015D8B"/>
          </a:solidFill>
          <a:latin typeface="Eurostile" pitchFamily="34" charset="0"/>
        </a:defRPr>
      </a:lvl7pPr>
      <a:lvl8pPr marL="1371600" algn="l" rtl="0" eaLnBrk="1" fontAlgn="base" hangingPunct="1">
        <a:lnSpc>
          <a:spcPct val="90000"/>
        </a:lnSpc>
        <a:spcBef>
          <a:spcPct val="0"/>
        </a:spcBef>
        <a:spcAft>
          <a:spcPct val="0"/>
        </a:spcAft>
        <a:defRPr sz="3600" b="1">
          <a:solidFill>
            <a:srgbClr val="015D8B"/>
          </a:solidFill>
          <a:latin typeface="Eurostile" pitchFamily="34" charset="0"/>
        </a:defRPr>
      </a:lvl8pPr>
      <a:lvl9pPr marL="1828800" algn="l" rtl="0" eaLnBrk="1" fontAlgn="base" hangingPunct="1">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Arial" pitchFamily="34" charset="0"/>
          <a:cs typeface="Arial" pitchFamily="34"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Arial" pitchFamily="34" charset="0"/>
          <a:cs typeface="Arial" pitchFamily="34" charset="0"/>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Arial" pitchFamily="34" charset="0"/>
          <a:cs typeface="Arial" pitchFamily="34"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Arial" pitchFamily="34" charset="0"/>
          <a:cs typeface="Arial" pitchFamily="34" charset="0"/>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1378" name="Rectangle 2"/>
          <p:cNvSpPr>
            <a:spLocks noGrp="1" noChangeArrowheads="1"/>
          </p:cNvSpPr>
          <p:nvPr>
            <p:ph type="ftr" sz="quarter" idx="3"/>
          </p:nvPr>
        </p:nvSpPr>
        <p:spPr bwMode="auto">
          <a:xfrm>
            <a:off x="3886200" y="6477000"/>
            <a:ext cx="5181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200">
                <a:solidFill>
                  <a:srgbClr val="000000"/>
                </a:solidFill>
                <a:latin typeface="Arial" pitchFamily="34" charset="0"/>
                <a:cs typeface="Arial" pitchFamily="34" charset="0"/>
              </a:defRPr>
            </a:lvl1pPr>
          </a:lstStyle>
          <a:p>
            <a:pPr algn="ctr">
              <a:defRPr/>
            </a:pPr>
            <a:r>
              <a:rPr lang="en-GB"/>
              <a:t>Copyright </a:t>
            </a:r>
            <a:r>
              <a:rPr lang="en-US">
                <a:cs typeface="Times New Roman" pitchFamily="18" charset="0"/>
              </a:rPr>
              <a:t>© Gerry McGovern: www.customercarewords.com</a:t>
            </a:r>
            <a:r>
              <a:rPr lang="en-US" sz="1400">
                <a:cs typeface="Times New Roman" pitchFamily="18" charset="0"/>
              </a:rPr>
              <a:t>   </a:t>
            </a:r>
            <a:fld id="{595A6FF2-7CF3-4104-AB66-268A19878DD7}" type="slidenum">
              <a:rPr lang="en-US" b="1">
                <a:cs typeface="Times New Roman" pitchFamily="18" charset="0"/>
              </a:rPr>
              <a:pPr algn="ctr">
                <a:defRPr/>
              </a:pPr>
              <a:t>‹#›</a:t>
            </a:fld>
            <a:endParaRPr lang="en-US" b="1">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974" r:id="rId1"/>
    <p:sldLayoutId id="2147484975" r:id="rId2"/>
    <p:sldLayoutId id="2147484976" r:id="rId3"/>
    <p:sldLayoutId id="2147484977" r:id="rId4"/>
    <p:sldLayoutId id="2147484978" r:id="rId5"/>
    <p:sldLayoutId id="2147484979" r:id="rId6"/>
    <p:sldLayoutId id="2147484980" r:id="rId7"/>
    <p:sldLayoutId id="2147484981" r:id="rId8"/>
    <p:sldLayoutId id="2147484982" r:id="rId9"/>
    <p:sldLayoutId id="2147484983" r:id="rId10"/>
    <p:sldLayoutId id="2147484984" r:id="rId11"/>
  </p:sldLayoutIdLst>
  <p:timing>
    <p:tnLst>
      <p:par>
        <p:cTn id="1" dur="indefinite" restart="never" nodeType="tmRoot"/>
      </p:par>
    </p:tnLst>
  </p:timing>
  <p:hf sldNum="0" hd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ctr" rtl="0" fontAlgn="base">
        <a:lnSpc>
          <a:spcPct val="90000"/>
        </a:lnSpc>
        <a:spcBef>
          <a:spcPct val="0"/>
        </a:spcBef>
        <a:spcAft>
          <a:spcPct val="0"/>
        </a:spcAft>
        <a:defRPr sz="3600" b="1">
          <a:solidFill>
            <a:schemeClr val="tx2"/>
          </a:solidFill>
          <a:latin typeface="Arial" pitchFamily="34" charset="0"/>
          <a:cs typeface="Arial" pitchFamily="34" charset="0"/>
        </a:defRPr>
      </a:lvl6pPr>
      <a:lvl7pPr marL="914400" algn="ctr" rtl="0" fontAlgn="base">
        <a:lnSpc>
          <a:spcPct val="90000"/>
        </a:lnSpc>
        <a:spcBef>
          <a:spcPct val="0"/>
        </a:spcBef>
        <a:spcAft>
          <a:spcPct val="0"/>
        </a:spcAft>
        <a:defRPr sz="3600" b="1">
          <a:solidFill>
            <a:schemeClr val="tx2"/>
          </a:solidFill>
          <a:latin typeface="Arial" pitchFamily="34" charset="0"/>
          <a:cs typeface="Arial" pitchFamily="34" charset="0"/>
        </a:defRPr>
      </a:lvl7pPr>
      <a:lvl8pPr marL="1371600" algn="ctr" rtl="0" fontAlgn="base">
        <a:lnSpc>
          <a:spcPct val="90000"/>
        </a:lnSpc>
        <a:spcBef>
          <a:spcPct val="0"/>
        </a:spcBef>
        <a:spcAft>
          <a:spcPct val="0"/>
        </a:spcAft>
        <a:defRPr sz="3600" b="1">
          <a:solidFill>
            <a:schemeClr val="tx2"/>
          </a:solidFill>
          <a:latin typeface="Arial" pitchFamily="34" charset="0"/>
          <a:cs typeface="Arial" pitchFamily="34" charset="0"/>
        </a:defRPr>
      </a:lvl8pPr>
      <a:lvl9pPr marL="1828800" algn="ctr" rtl="0" fontAlgn="base">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cs typeface="+mn-cs"/>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cs typeface="+mn-cs"/>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5pPr>
      <a:lvl6pPr marL="2457450" indent="-171450" algn="l" rtl="0" fontAlgn="base">
        <a:lnSpc>
          <a:spcPct val="90000"/>
        </a:lnSpc>
        <a:spcBef>
          <a:spcPct val="30000"/>
        </a:spcBef>
        <a:spcAft>
          <a:spcPct val="0"/>
        </a:spcAft>
        <a:buSzPct val="100000"/>
        <a:buChar char="–"/>
        <a:defRPr sz="1400" b="1">
          <a:solidFill>
            <a:schemeClr val="tx1"/>
          </a:solidFill>
          <a:latin typeface="+mn-lt"/>
          <a:cs typeface="+mn-cs"/>
        </a:defRPr>
      </a:lvl6pPr>
      <a:lvl7pPr marL="2914650" indent="-171450" algn="l" rtl="0" fontAlgn="base">
        <a:lnSpc>
          <a:spcPct val="90000"/>
        </a:lnSpc>
        <a:spcBef>
          <a:spcPct val="30000"/>
        </a:spcBef>
        <a:spcAft>
          <a:spcPct val="0"/>
        </a:spcAft>
        <a:buSzPct val="100000"/>
        <a:buChar char="–"/>
        <a:defRPr sz="1400" b="1">
          <a:solidFill>
            <a:schemeClr val="tx1"/>
          </a:solidFill>
          <a:latin typeface="+mn-lt"/>
          <a:cs typeface="+mn-cs"/>
        </a:defRPr>
      </a:lvl7pPr>
      <a:lvl8pPr marL="3371850" indent="-171450" algn="l" rtl="0" fontAlgn="base">
        <a:lnSpc>
          <a:spcPct val="90000"/>
        </a:lnSpc>
        <a:spcBef>
          <a:spcPct val="30000"/>
        </a:spcBef>
        <a:spcAft>
          <a:spcPct val="0"/>
        </a:spcAft>
        <a:buSzPct val="100000"/>
        <a:buChar char="–"/>
        <a:defRPr sz="1400" b="1">
          <a:solidFill>
            <a:schemeClr val="tx1"/>
          </a:solidFill>
          <a:latin typeface="+mn-lt"/>
          <a:cs typeface="+mn-cs"/>
        </a:defRPr>
      </a:lvl8pPr>
      <a:lvl9pPr marL="3829050" indent="-171450" algn="l" rtl="0" fontAlgn="base">
        <a:lnSpc>
          <a:spcPct val="90000"/>
        </a:lnSpc>
        <a:spcBef>
          <a:spcPct val="30000"/>
        </a:spcBef>
        <a:spcAft>
          <a:spcPct val="0"/>
        </a:spcAft>
        <a:buSzPct val="100000"/>
        <a:buChar char="–"/>
        <a:defRPr sz="14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auto">
              <a:spcBef>
                <a:spcPts val="0"/>
              </a:spcBef>
              <a:spcAft>
                <a:spcPts val="0"/>
              </a:spcAft>
              <a:defRPr/>
            </a:pPr>
            <a:endParaRPr kumimoji="1" lang="en-US">
              <a:solidFill>
                <a:srgbClr val="015D8B"/>
              </a:solidFill>
              <a:latin typeface="Arial"/>
            </a:endParaRPr>
          </a:p>
        </p:txBody>
      </p:sp>
      <p:sp>
        <p:nvSpPr>
          <p:cNvPr id="22531"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2532"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fontAlgn="auto">
              <a:spcBef>
                <a:spcPts val="0"/>
              </a:spcBef>
              <a:spcAft>
                <a:spcPts val="0"/>
              </a:spcAft>
              <a:defRPr sz="1000" b="1">
                <a:solidFill>
                  <a:srgbClr val="015D8B"/>
                </a:solidFill>
                <a:latin typeface="Arial"/>
                <a:cs typeface="Arial" charset="0"/>
              </a:defRPr>
            </a:lvl1pPr>
          </a:lstStyle>
          <a:p>
            <a:pPr>
              <a:defRPr/>
            </a:pPr>
            <a:fld id="{DB307E74-1443-4DD3-96B7-EA2424074E6B}" type="datetimeFigureOut">
              <a:rPr lang="en-US"/>
              <a:pPr>
                <a:defRPr/>
              </a:pPr>
              <a:t>10/30/2010</a:t>
            </a:fld>
            <a:endParaRPr lang="en-US"/>
          </a:p>
        </p:txBody>
      </p:sp>
      <p:sp>
        <p:nvSpPr>
          <p:cNvPr id="1038" name="Rectangle 14"/>
          <p:cNvSpPr>
            <a:spLocks noGrp="1" noChangeArrowheads="1"/>
          </p:cNvSpPr>
          <p:nvPr>
            <p:ph type="ftr" sz="quarter" idx="3"/>
          </p:nvPr>
        </p:nvSpPr>
        <p:spPr bwMode="auto">
          <a:xfrm>
            <a:off x="2916238" y="6613525"/>
            <a:ext cx="2951162"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fontAlgn="auto">
              <a:spcBef>
                <a:spcPts val="0"/>
              </a:spcBef>
              <a:spcAft>
                <a:spcPts val="0"/>
              </a:spcAft>
              <a:defRPr sz="1000" b="1">
                <a:solidFill>
                  <a:srgbClr val="FFFFFF"/>
                </a:solidFill>
                <a:latin typeface="Arial"/>
                <a:cs typeface="Arial" charset="0"/>
              </a:defRPr>
            </a:lvl1pPr>
          </a:lstStyle>
          <a:p>
            <a:pPr>
              <a:defRPr/>
            </a:pPr>
            <a:endParaRPr lang="en-US"/>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fontAlgn="auto">
              <a:spcBef>
                <a:spcPts val="0"/>
              </a:spcBef>
              <a:spcAft>
                <a:spcPts val="0"/>
              </a:spcAft>
              <a:defRPr sz="2000" b="1">
                <a:solidFill>
                  <a:srgbClr val="015D8B"/>
                </a:solidFill>
                <a:latin typeface="Arial"/>
                <a:cs typeface="Arial" charset="0"/>
              </a:defRPr>
            </a:lvl1pPr>
          </a:lstStyle>
          <a:p>
            <a:pPr>
              <a:defRPr/>
            </a:pPr>
            <a:fld id="{9BA990B2-6037-4E6F-BCA5-CC6EFB002B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 id="2147485046" r:id="rId12"/>
  </p:sldLayoutIdLst>
  <p:txStyles>
    <p:titleStyle>
      <a:lvl1pPr algn="l" rtl="0" eaLnBrk="0" fontAlgn="base" hangingPunct="0">
        <a:lnSpc>
          <a:spcPct val="90000"/>
        </a:lnSpc>
        <a:spcBef>
          <a:spcPct val="0"/>
        </a:spcBef>
        <a:spcAft>
          <a:spcPct val="0"/>
        </a:spcAft>
        <a:defRPr sz="3600" b="1">
          <a:solidFill>
            <a:srgbClr val="015D8B"/>
          </a:solidFill>
          <a:latin typeface="+mj-lt"/>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eaLnBrk="1" fontAlgn="base" hangingPunct="1">
        <a:lnSpc>
          <a:spcPct val="90000"/>
        </a:lnSpc>
        <a:spcBef>
          <a:spcPct val="0"/>
        </a:spcBef>
        <a:spcAft>
          <a:spcPct val="0"/>
        </a:spcAft>
        <a:defRPr sz="3600" b="1">
          <a:solidFill>
            <a:srgbClr val="015D8B"/>
          </a:solidFill>
          <a:latin typeface="Arial" charset="0"/>
        </a:defRPr>
      </a:lvl6pPr>
      <a:lvl7pPr marL="914400" algn="l" rtl="0" eaLnBrk="1" fontAlgn="base" hangingPunct="1">
        <a:lnSpc>
          <a:spcPct val="90000"/>
        </a:lnSpc>
        <a:spcBef>
          <a:spcPct val="0"/>
        </a:spcBef>
        <a:spcAft>
          <a:spcPct val="0"/>
        </a:spcAft>
        <a:defRPr sz="3600" b="1">
          <a:solidFill>
            <a:srgbClr val="015D8B"/>
          </a:solidFill>
          <a:latin typeface="Arial" charset="0"/>
        </a:defRPr>
      </a:lvl7pPr>
      <a:lvl8pPr marL="1371600" algn="l" rtl="0" eaLnBrk="1" fontAlgn="base" hangingPunct="1">
        <a:lnSpc>
          <a:spcPct val="90000"/>
        </a:lnSpc>
        <a:spcBef>
          <a:spcPct val="0"/>
        </a:spcBef>
        <a:spcAft>
          <a:spcPct val="0"/>
        </a:spcAft>
        <a:defRPr sz="3600" b="1">
          <a:solidFill>
            <a:srgbClr val="015D8B"/>
          </a:solidFill>
          <a:latin typeface="Arial" charset="0"/>
        </a:defRPr>
      </a:lvl8pPr>
      <a:lvl9pPr marL="1828800" algn="l" rtl="0" eaLnBrk="1" fontAlgn="base" hangingPunct="1">
        <a:lnSpc>
          <a:spcPct val="90000"/>
        </a:lnSpc>
        <a:spcBef>
          <a:spcPct val="0"/>
        </a:spcBef>
        <a:spcAft>
          <a:spcPct val="0"/>
        </a:spcAft>
        <a:defRPr sz="3600" b="1">
          <a:solidFill>
            <a:srgbClr val="015D8B"/>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mn-lt"/>
        </a:defRPr>
      </a:lvl3pPr>
      <a:lvl4pPr marL="1600200" indent="-228600" algn="l" rtl="0" eaLnBrk="0" fontAlgn="base" hangingPunct="0">
        <a:spcBef>
          <a:spcPct val="20000"/>
        </a:spcBef>
        <a:spcAft>
          <a:spcPct val="0"/>
        </a:spcAft>
        <a:buClr>
          <a:schemeClr val="tx1"/>
        </a:buClr>
        <a:buSzPct val="80000"/>
        <a:buChar char="–"/>
        <a:defRPr>
          <a:solidFill>
            <a:srgbClr val="006496"/>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rgbClr val="006496"/>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344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Arial" charset="0"/>
                <a:cs typeface="Arial" charset="0"/>
              </a:defRPr>
            </a:lvl1pPr>
          </a:lstStyle>
          <a:p>
            <a:pPr>
              <a:defRPr/>
            </a:pPr>
            <a:endParaRPr lang="en-US"/>
          </a:p>
        </p:txBody>
      </p:sp>
      <p:sp>
        <p:nvSpPr>
          <p:cNvPr id="25344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cs typeface="Arial" charset="0"/>
              </a:defRPr>
            </a:lvl1pPr>
          </a:lstStyle>
          <a:p>
            <a:pPr>
              <a:defRPr/>
            </a:pPr>
            <a:endParaRPr lang="en-US"/>
          </a:p>
        </p:txBody>
      </p:sp>
      <p:sp>
        <p:nvSpPr>
          <p:cNvPr id="25344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cs typeface="Arial" charset="0"/>
              </a:defRPr>
            </a:lvl1pPr>
          </a:lstStyle>
          <a:p>
            <a:pPr>
              <a:defRPr/>
            </a:pPr>
            <a:fld id="{C58124E6-D7FE-4748-BD0C-32C4C8435D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8258" name="Rectangle 2"/>
          <p:cNvSpPr>
            <a:spLocks noGrp="1" noChangeArrowheads="1"/>
          </p:cNvSpPr>
          <p:nvPr>
            <p:ph type="ftr" sz="quarter" idx="3"/>
          </p:nvPr>
        </p:nvSpPr>
        <p:spPr bwMode="auto">
          <a:xfrm>
            <a:off x="3886200" y="6477000"/>
            <a:ext cx="5181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200">
                <a:latin typeface="Arial" pitchFamily="34" charset="0"/>
                <a:cs typeface="Arial" pitchFamily="34" charset="0"/>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a:t>
            </a:r>
            <a:r>
              <a:rPr lang="en-US" sz="1400">
                <a:solidFill>
                  <a:srgbClr val="000000"/>
                </a:solidFill>
                <a:cs typeface="Times New Roman" pitchFamily="18" charset="0"/>
              </a:rPr>
              <a:t>   </a:t>
            </a:r>
            <a:fld id="{DEBD55C4-8929-4B27-B619-27B1F84E321A}" type="slidenum">
              <a:rPr lang="en-US" b="1">
                <a:solidFill>
                  <a:srgbClr val="000000"/>
                </a:solidFill>
                <a:cs typeface="Times New Roman" pitchFamily="18" charset="0"/>
              </a:rPr>
              <a:pPr>
                <a:defRPr/>
              </a:pPr>
              <a:t>‹#›</a:t>
            </a:fld>
            <a:endParaRPr lang="en-US" b="1">
              <a:solidFill>
                <a:srgbClr val="000000"/>
              </a:solidFill>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Lst>
  <p:hf sldNum="0" hd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ctr" rtl="0" fontAlgn="base">
        <a:lnSpc>
          <a:spcPct val="90000"/>
        </a:lnSpc>
        <a:spcBef>
          <a:spcPct val="0"/>
        </a:spcBef>
        <a:spcAft>
          <a:spcPct val="0"/>
        </a:spcAft>
        <a:defRPr sz="3600" b="1">
          <a:solidFill>
            <a:schemeClr val="tx2"/>
          </a:solidFill>
          <a:latin typeface="Arial" pitchFamily="34" charset="0"/>
          <a:cs typeface="Arial" pitchFamily="34" charset="0"/>
        </a:defRPr>
      </a:lvl6pPr>
      <a:lvl7pPr marL="914400" algn="ctr" rtl="0" fontAlgn="base">
        <a:lnSpc>
          <a:spcPct val="90000"/>
        </a:lnSpc>
        <a:spcBef>
          <a:spcPct val="0"/>
        </a:spcBef>
        <a:spcAft>
          <a:spcPct val="0"/>
        </a:spcAft>
        <a:defRPr sz="3600" b="1">
          <a:solidFill>
            <a:schemeClr val="tx2"/>
          </a:solidFill>
          <a:latin typeface="Arial" pitchFamily="34" charset="0"/>
          <a:cs typeface="Arial" pitchFamily="34" charset="0"/>
        </a:defRPr>
      </a:lvl7pPr>
      <a:lvl8pPr marL="1371600" algn="ctr" rtl="0" fontAlgn="base">
        <a:lnSpc>
          <a:spcPct val="90000"/>
        </a:lnSpc>
        <a:spcBef>
          <a:spcPct val="0"/>
        </a:spcBef>
        <a:spcAft>
          <a:spcPct val="0"/>
        </a:spcAft>
        <a:defRPr sz="3600" b="1">
          <a:solidFill>
            <a:schemeClr val="tx2"/>
          </a:solidFill>
          <a:latin typeface="Arial" pitchFamily="34" charset="0"/>
          <a:cs typeface="Arial" pitchFamily="34" charset="0"/>
        </a:defRPr>
      </a:lvl8pPr>
      <a:lvl9pPr marL="1828800" algn="ctr" rtl="0" fontAlgn="base">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800" b="1">
          <a:solidFill>
            <a:schemeClr val="tx1"/>
          </a:solidFill>
          <a:latin typeface="+mn-lt"/>
          <a:cs typeface="+mn-cs"/>
        </a:defRPr>
      </a:lvl2pPr>
      <a:lvl3pPr marL="1143000" indent="-228600" algn="l" rtl="0" eaLnBrk="0" fontAlgn="base" hangingPunct="0">
        <a:lnSpc>
          <a:spcPct val="90000"/>
        </a:lnSpc>
        <a:spcBef>
          <a:spcPct val="30000"/>
        </a:spcBef>
        <a:spcAft>
          <a:spcPct val="0"/>
        </a:spcAft>
        <a:buSzPct val="100000"/>
        <a:buChar char="»"/>
        <a:defRPr sz="2400" b="1">
          <a:solidFill>
            <a:schemeClr val="tx1"/>
          </a:solidFill>
          <a:latin typeface="+mn-lt"/>
          <a:cs typeface="+mn-cs"/>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5pPr>
      <a:lvl6pPr marL="2457450" indent="-171450" algn="l" rtl="0" fontAlgn="base">
        <a:lnSpc>
          <a:spcPct val="90000"/>
        </a:lnSpc>
        <a:spcBef>
          <a:spcPct val="30000"/>
        </a:spcBef>
        <a:spcAft>
          <a:spcPct val="0"/>
        </a:spcAft>
        <a:buSzPct val="100000"/>
        <a:buChar char="–"/>
        <a:defRPr sz="1400" b="1">
          <a:solidFill>
            <a:schemeClr val="tx1"/>
          </a:solidFill>
          <a:latin typeface="+mn-lt"/>
          <a:cs typeface="+mn-cs"/>
        </a:defRPr>
      </a:lvl6pPr>
      <a:lvl7pPr marL="2914650" indent="-171450" algn="l" rtl="0" fontAlgn="base">
        <a:lnSpc>
          <a:spcPct val="90000"/>
        </a:lnSpc>
        <a:spcBef>
          <a:spcPct val="30000"/>
        </a:spcBef>
        <a:spcAft>
          <a:spcPct val="0"/>
        </a:spcAft>
        <a:buSzPct val="100000"/>
        <a:buChar char="–"/>
        <a:defRPr sz="1400" b="1">
          <a:solidFill>
            <a:schemeClr val="tx1"/>
          </a:solidFill>
          <a:latin typeface="+mn-lt"/>
          <a:cs typeface="+mn-cs"/>
        </a:defRPr>
      </a:lvl7pPr>
      <a:lvl8pPr marL="3371850" indent="-171450" algn="l" rtl="0" fontAlgn="base">
        <a:lnSpc>
          <a:spcPct val="90000"/>
        </a:lnSpc>
        <a:spcBef>
          <a:spcPct val="30000"/>
        </a:spcBef>
        <a:spcAft>
          <a:spcPct val="0"/>
        </a:spcAft>
        <a:buSzPct val="100000"/>
        <a:buChar char="–"/>
        <a:defRPr sz="1400" b="1">
          <a:solidFill>
            <a:schemeClr val="tx1"/>
          </a:solidFill>
          <a:latin typeface="+mn-lt"/>
          <a:cs typeface="+mn-cs"/>
        </a:defRPr>
      </a:lvl8pPr>
      <a:lvl9pPr marL="3829050" indent="-171450" algn="l" rtl="0" fontAlgn="base">
        <a:lnSpc>
          <a:spcPct val="90000"/>
        </a:lnSpc>
        <a:spcBef>
          <a:spcPct val="30000"/>
        </a:spcBef>
        <a:spcAft>
          <a:spcPct val="0"/>
        </a:spcAft>
        <a:buSzPct val="100000"/>
        <a:buChar char="–"/>
        <a:defRPr sz="14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097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cs typeface="Arial" pitchFamily="34" charset="0"/>
              </a:defRPr>
            </a:lvl1pPr>
          </a:lstStyle>
          <a:p>
            <a:pPr>
              <a:defRPr/>
            </a:pPr>
            <a:endParaRPr lang="en-US">
              <a:solidFill>
                <a:srgbClr val="000000"/>
              </a:solidFill>
            </a:endParaRPr>
          </a:p>
        </p:txBody>
      </p:sp>
      <p:sp>
        <p:nvSpPr>
          <p:cNvPr id="22097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solidFill>
                <a:srgbClr val="000000"/>
              </a:solidFill>
            </a:endParaRPr>
          </a:p>
        </p:txBody>
      </p:sp>
      <p:sp>
        <p:nvSpPr>
          <p:cNvPr id="22097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F47CEBE5-087E-41C6-BDF9-DF5C7CBAFCE4}" type="slidenum">
              <a:rPr lang="en-US">
                <a:solidFill>
                  <a:srgbClr val="000000"/>
                </a:solidFill>
              </a:rPr>
              <a:pPr>
                <a:defRPr/>
              </a:pPr>
              <a:t>‹#›</a:t>
            </a:fld>
            <a:fld id="{14D2D195-6B4F-4CC3-A8B6-72CD50160719}"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 id="21474851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7" name="Rectangle 7"/>
          <p:cNvSpPr>
            <a:spLocks noGrp="1" noChangeArrowheads="1"/>
          </p:cNvSpPr>
          <p:nvPr>
            <p:ph type="ftr" sz="quarter" idx="3"/>
          </p:nvPr>
        </p:nvSpPr>
        <p:spPr bwMode="auto">
          <a:xfrm>
            <a:off x="4495800" y="6477000"/>
            <a:ext cx="4648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200">
                <a:latin typeface="Arial" pitchFamily="34" charset="0"/>
                <a:cs typeface="Arial" pitchFamily="34" charset="0"/>
              </a:defRPr>
            </a:lvl1pPr>
          </a:lstStyle>
          <a:p>
            <a:pPr>
              <a:defRPr/>
            </a:pPr>
            <a:r>
              <a:rPr lang="en-GB">
                <a:solidFill>
                  <a:srgbClr val="000000"/>
                </a:solidFill>
              </a:rPr>
              <a:t>Copyright </a:t>
            </a:r>
            <a:r>
              <a:rPr lang="en-US">
                <a:solidFill>
                  <a:srgbClr val="000000"/>
                </a:solidFill>
                <a:cs typeface="Times New Roman" pitchFamily="18" charset="0"/>
              </a:rPr>
              <a:t>© Gerry McGovern: www.gerrymcgovern.com </a:t>
            </a:r>
            <a:fld id="{5318DF44-6104-44D5-BA92-6B8FAC366092}" type="slidenum">
              <a:rPr lang="en-US" b="1">
                <a:solidFill>
                  <a:srgbClr val="000000"/>
                </a:solidFill>
                <a:cs typeface="Times New Roman" pitchFamily="18" charset="0"/>
              </a:rPr>
              <a:pPr>
                <a:defRPr/>
              </a:pPr>
              <a:t>‹#›</a:t>
            </a:fld>
            <a:endParaRPr lang="en-US" b="1">
              <a:solidFill>
                <a:srgbClr val="000000"/>
              </a:solidFill>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02274" name="Rectangle 2"/>
          <p:cNvSpPr>
            <a:spLocks noChangeArrowheads="1"/>
          </p:cNvSpPr>
          <p:nvPr/>
        </p:nvSpPr>
        <p:spPr bwMode="auto">
          <a:xfrm>
            <a:off x="0" y="4724400"/>
            <a:ext cx="9144000" cy="2133600"/>
          </a:xfrm>
          <a:prstGeom prst="rect">
            <a:avLst/>
          </a:prstGeom>
          <a:solidFill>
            <a:schemeClr val="bg1">
              <a:alpha val="50000"/>
            </a:schemeClr>
          </a:solidFill>
          <a:ln w="9525">
            <a:noFill/>
            <a:miter lim="800000"/>
            <a:headEnd/>
            <a:tailEnd/>
          </a:ln>
          <a:effectLst/>
        </p:spPr>
        <p:txBody>
          <a:bodyPr wrap="none" anchor="ctr"/>
          <a:lstStyle/>
          <a:p>
            <a:pPr algn="ctr">
              <a:defRPr/>
            </a:pPr>
            <a:endParaRPr lang="en-IE">
              <a:solidFill>
                <a:srgbClr val="000000"/>
              </a:solidFill>
              <a:latin typeface="Arial" pitchFamily="34" charset="0"/>
              <a:cs typeface="Arial" pitchFamily="34" charset="0"/>
            </a:endParaRPr>
          </a:p>
        </p:txBody>
      </p:sp>
      <p:sp>
        <p:nvSpPr>
          <p:cNvPr id="2102275" name="Rectangle 3"/>
          <p:cNvSpPr>
            <a:spLocks noChangeArrowheads="1"/>
          </p:cNvSpPr>
          <p:nvPr/>
        </p:nvSpPr>
        <p:spPr bwMode="auto">
          <a:xfrm>
            <a:off x="0" y="736600"/>
            <a:ext cx="9144000" cy="76200"/>
          </a:xfrm>
          <a:prstGeom prst="rect">
            <a:avLst/>
          </a:prstGeom>
          <a:gradFill rotWithShape="0">
            <a:gsLst>
              <a:gs pos="0">
                <a:srgbClr val="777777"/>
              </a:gs>
              <a:gs pos="50000">
                <a:srgbClr val="777777">
                  <a:gamma/>
                  <a:shade val="50196"/>
                  <a:invGamma/>
                </a:srgbClr>
              </a:gs>
              <a:gs pos="100000">
                <a:srgbClr val="777777"/>
              </a:gs>
            </a:gsLst>
            <a:lin ang="0" scaled="1"/>
          </a:gradFill>
          <a:ln w="9525" algn="ctr">
            <a:solidFill>
              <a:schemeClr val="bg1"/>
            </a:solidFill>
            <a:miter lim="800000"/>
            <a:headEnd/>
            <a:tailEnd/>
          </a:ln>
          <a:effectLst/>
        </p:spPr>
        <p:txBody>
          <a:bodyPr wrap="none" lIns="99048" tIns="49524" rIns="99048" bIns="49524" anchor="ctr"/>
          <a:lstStyle/>
          <a:p>
            <a:pPr algn="ctr">
              <a:defRPr/>
            </a:pPr>
            <a:endParaRPr lang="en-IE">
              <a:solidFill>
                <a:srgbClr val="000000"/>
              </a:solidFill>
              <a:latin typeface="Arial" pitchFamily="34" charset="0"/>
              <a:cs typeface="Arial" pitchFamily="34" charset="0"/>
            </a:endParaRPr>
          </a:p>
        </p:txBody>
      </p:sp>
      <p:sp>
        <p:nvSpPr>
          <p:cNvPr id="2102276" name="Rectangle 4"/>
          <p:cNvSpPr>
            <a:spLocks noGrp="1" noChangeArrowheads="1"/>
          </p:cNvSpPr>
          <p:nvPr>
            <p:ph type="sldNum" sz="quarter" idx="4"/>
          </p:nvPr>
        </p:nvSpPr>
        <p:spPr bwMode="auto">
          <a:xfrm>
            <a:off x="7239000" y="6629400"/>
            <a:ext cx="1828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800">
                <a:latin typeface="Arial" pitchFamily="34" charset="0"/>
                <a:ea typeface="+mn-ea"/>
                <a:cs typeface="Arial" pitchFamily="34" charset="0"/>
              </a:defRPr>
            </a:lvl1pPr>
          </a:lstStyle>
          <a:p>
            <a:pPr>
              <a:defRPr/>
            </a:pPr>
            <a:fld id="{6298489D-2A97-4330-966D-80768691A239}" type="slidenum">
              <a:rPr lang="en-GB">
                <a:solidFill>
                  <a:srgbClr val="000000"/>
                </a:solidFill>
              </a:rPr>
              <a:pPr>
                <a:defRPr/>
              </a:pPr>
              <a:t>‹#›</a:t>
            </a:fld>
            <a:endParaRPr lang="en-GB">
              <a:solidFill>
                <a:srgbClr val="000000"/>
              </a:solidFill>
            </a:endParaRPr>
          </a:p>
        </p:txBody>
      </p:sp>
      <p:sp>
        <p:nvSpPr>
          <p:cNvPr id="2102277" name="Rectangle 5"/>
          <p:cNvSpPr>
            <a:spLocks noGrp="1" noChangeArrowheads="1"/>
          </p:cNvSpPr>
          <p:nvPr>
            <p:ph type="ftr" sz="quarter" idx="3"/>
          </p:nvPr>
        </p:nvSpPr>
        <p:spPr bwMode="auto">
          <a:xfrm>
            <a:off x="76200" y="66294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800">
                <a:latin typeface="Arial" pitchFamily="34" charset="0"/>
                <a:ea typeface="+mn-ea"/>
                <a:cs typeface="Arial" pitchFamily="34" charset="0"/>
              </a:defRPr>
            </a:lvl1pPr>
          </a:lstStyle>
          <a:p>
            <a:pPr>
              <a:defRPr/>
            </a:pPr>
            <a:endParaRPr lang="en-GB">
              <a:solidFill>
                <a:srgbClr val="000000"/>
              </a:solidFill>
            </a:endParaRPr>
          </a:p>
        </p:txBody>
      </p:sp>
      <p:sp>
        <p:nvSpPr>
          <p:cNvPr id="111622" name="Rectangle 6"/>
          <p:cNvSpPr>
            <a:spLocks noGrp="1" noChangeArrowheads="1"/>
          </p:cNvSpPr>
          <p:nvPr>
            <p:ph type="body" idx="1"/>
          </p:nvPr>
        </p:nvSpPr>
        <p:spPr bwMode="auto">
          <a:xfrm>
            <a:off x="0" y="1219200"/>
            <a:ext cx="91440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1623" name="Rectangle 7"/>
          <p:cNvSpPr>
            <a:spLocks noGrp="1" noChangeArrowheads="1"/>
          </p:cNvSpPr>
          <p:nvPr>
            <p:ph type="title"/>
          </p:nvPr>
        </p:nvSpPr>
        <p:spPr bwMode="auto">
          <a:xfrm>
            <a:off x="0" y="817563"/>
            <a:ext cx="3684588" cy="396875"/>
          </a:xfrm>
          <a:prstGeom prst="rect">
            <a:avLst/>
          </a:prstGeom>
          <a:gradFill rotWithShape="0">
            <a:gsLst>
              <a:gs pos="0">
                <a:srgbClr val="B91450"/>
              </a:gs>
              <a:gs pos="100000">
                <a:srgbClr val="5D0A28"/>
              </a:gs>
            </a:gsLst>
            <a:lin ang="0" scaled="1"/>
          </a:gradFill>
          <a:ln w="38100" cmpd="dbl">
            <a:noFill/>
            <a:miter lim="800000"/>
            <a:headEnd/>
            <a:tailEnd/>
          </a:ln>
        </p:spPr>
        <p:txBody>
          <a:bodyPr vert="horz" wrap="none" lIns="91440" tIns="45720" rIns="91440" bIns="45720" numCol="1" anchor="ctr" anchorCtr="0" compatLnSpc="1">
            <a:prstTxWarp prst="textNoShape">
              <a:avLst/>
            </a:prstTxWarp>
            <a:spAutoFit/>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5308"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Lst>
  <p:transition>
    <p:dissolve/>
  </p:transition>
  <p:timing>
    <p:tnLst>
      <p:par>
        <p:cTn id="1" dur="indefinite" restart="never" nodeType="tmRoot"/>
      </p:par>
    </p:tnLst>
  </p:timing>
  <p:txStyles>
    <p:titleStyle>
      <a:lvl1pPr algn="l" rtl="0" eaLnBrk="0" fontAlgn="base" hangingPunct="0">
        <a:spcBef>
          <a:spcPct val="0"/>
        </a:spcBef>
        <a:spcAft>
          <a:spcPct val="0"/>
        </a:spcAft>
        <a:defRPr kumimoji="1" sz="2000" b="1">
          <a:solidFill>
            <a:schemeClr val="bg1"/>
          </a:solidFill>
          <a:latin typeface="+mj-lt"/>
          <a:ea typeface="+mj-ea"/>
          <a:cs typeface="+mj-cs"/>
        </a:defRPr>
      </a:lvl1pPr>
      <a:lvl2pPr algn="l" rtl="0" eaLnBrk="0" fontAlgn="base" hangingPunct="0">
        <a:spcBef>
          <a:spcPct val="0"/>
        </a:spcBef>
        <a:spcAft>
          <a:spcPct val="0"/>
        </a:spcAft>
        <a:defRPr kumimoji="1" sz="2000" b="1">
          <a:solidFill>
            <a:schemeClr val="bg1"/>
          </a:solidFill>
          <a:latin typeface="Arial" pitchFamily="34" charset="0"/>
          <a:ea typeface="Osaka" charset="-128"/>
          <a:cs typeface="Arial" pitchFamily="34" charset="0"/>
        </a:defRPr>
      </a:lvl2pPr>
      <a:lvl3pPr algn="l" rtl="0" eaLnBrk="0" fontAlgn="base" hangingPunct="0">
        <a:spcBef>
          <a:spcPct val="0"/>
        </a:spcBef>
        <a:spcAft>
          <a:spcPct val="0"/>
        </a:spcAft>
        <a:defRPr kumimoji="1" sz="2000" b="1">
          <a:solidFill>
            <a:schemeClr val="bg1"/>
          </a:solidFill>
          <a:latin typeface="Arial" pitchFamily="34" charset="0"/>
          <a:ea typeface="Osaka" charset="-128"/>
          <a:cs typeface="Arial" pitchFamily="34" charset="0"/>
        </a:defRPr>
      </a:lvl3pPr>
      <a:lvl4pPr algn="l" rtl="0" eaLnBrk="0" fontAlgn="base" hangingPunct="0">
        <a:spcBef>
          <a:spcPct val="0"/>
        </a:spcBef>
        <a:spcAft>
          <a:spcPct val="0"/>
        </a:spcAft>
        <a:defRPr kumimoji="1" sz="2000" b="1">
          <a:solidFill>
            <a:schemeClr val="bg1"/>
          </a:solidFill>
          <a:latin typeface="Arial" pitchFamily="34" charset="0"/>
          <a:ea typeface="Osaka" charset="-128"/>
          <a:cs typeface="Arial" pitchFamily="34" charset="0"/>
        </a:defRPr>
      </a:lvl4pPr>
      <a:lvl5pPr algn="l" rtl="0" eaLnBrk="0" fontAlgn="base" hangingPunct="0">
        <a:spcBef>
          <a:spcPct val="0"/>
        </a:spcBef>
        <a:spcAft>
          <a:spcPct val="0"/>
        </a:spcAft>
        <a:defRPr kumimoji="1" sz="2000" b="1">
          <a:solidFill>
            <a:schemeClr val="bg1"/>
          </a:solidFill>
          <a:latin typeface="Arial" pitchFamily="34" charset="0"/>
          <a:ea typeface="Osaka" charset="-128"/>
          <a:cs typeface="Arial" pitchFamily="34" charset="0"/>
        </a:defRPr>
      </a:lvl5pPr>
      <a:lvl6pPr marL="457200" algn="l" rtl="0" fontAlgn="base">
        <a:spcBef>
          <a:spcPct val="0"/>
        </a:spcBef>
        <a:spcAft>
          <a:spcPct val="0"/>
        </a:spcAft>
        <a:defRPr kumimoji="1" sz="2000" b="1">
          <a:solidFill>
            <a:schemeClr val="bg1"/>
          </a:solidFill>
          <a:latin typeface="Arial" pitchFamily="34" charset="0"/>
          <a:ea typeface="Osaka" charset="-128"/>
          <a:cs typeface="Arial" pitchFamily="34" charset="0"/>
        </a:defRPr>
      </a:lvl6pPr>
      <a:lvl7pPr marL="914400" algn="l" rtl="0" fontAlgn="base">
        <a:spcBef>
          <a:spcPct val="0"/>
        </a:spcBef>
        <a:spcAft>
          <a:spcPct val="0"/>
        </a:spcAft>
        <a:defRPr kumimoji="1" sz="2000" b="1">
          <a:solidFill>
            <a:schemeClr val="bg1"/>
          </a:solidFill>
          <a:latin typeface="Arial" pitchFamily="34" charset="0"/>
          <a:ea typeface="Osaka" charset="-128"/>
          <a:cs typeface="Arial" pitchFamily="34" charset="0"/>
        </a:defRPr>
      </a:lvl7pPr>
      <a:lvl8pPr marL="1371600" algn="l" rtl="0" fontAlgn="base">
        <a:spcBef>
          <a:spcPct val="0"/>
        </a:spcBef>
        <a:spcAft>
          <a:spcPct val="0"/>
        </a:spcAft>
        <a:defRPr kumimoji="1" sz="2000" b="1">
          <a:solidFill>
            <a:schemeClr val="bg1"/>
          </a:solidFill>
          <a:latin typeface="Arial" pitchFamily="34" charset="0"/>
          <a:ea typeface="Osaka" charset="-128"/>
          <a:cs typeface="Arial" pitchFamily="34" charset="0"/>
        </a:defRPr>
      </a:lvl8pPr>
      <a:lvl9pPr marL="1828800" algn="l" rtl="0" fontAlgn="base">
        <a:spcBef>
          <a:spcPct val="0"/>
        </a:spcBef>
        <a:spcAft>
          <a:spcPct val="0"/>
        </a:spcAft>
        <a:defRPr kumimoji="1" sz="2000" b="1">
          <a:solidFill>
            <a:schemeClr val="bg1"/>
          </a:solidFill>
          <a:latin typeface="Arial" pitchFamily="34" charset="0"/>
          <a:ea typeface="Osaka" charset="-128"/>
          <a:cs typeface="Arial" pitchFamily="34" charset="0"/>
        </a:defRPr>
      </a:lvl9pPr>
    </p:titleStyle>
    <p:bodyStyle>
      <a:lvl1pPr marL="342900" indent="-342900" algn="l" rtl="0" eaLnBrk="0" fontAlgn="base" hangingPunct="0">
        <a:spcBef>
          <a:spcPct val="20000"/>
        </a:spcBef>
        <a:spcAft>
          <a:spcPct val="0"/>
        </a:spcAft>
        <a:buFont typeface="Arial" charset="0"/>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kumimoji="1"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1600">
          <a:solidFill>
            <a:schemeClr val="tx1"/>
          </a:solidFill>
          <a:latin typeface="+mn-lt"/>
          <a:ea typeface="+mn-ea"/>
          <a:cs typeface="+mn-cs"/>
        </a:defRPr>
      </a:lvl5pPr>
      <a:lvl6pPr marL="2514600" indent="-228600" algn="l" rtl="0" fontAlgn="base">
        <a:spcBef>
          <a:spcPct val="20000"/>
        </a:spcBef>
        <a:spcAft>
          <a:spcPct val="0"/>
        </a:spcAft>
        <a:buChar char="»"/>
        <a:defRPr kumimoji="1" sz="1600">
          <a:solidFill>
            <a:schemeClr val="tx1"/>
          </a:solidFill>
          <a:latin typeface="+mn-lt"/>
          <a:ea typeface="+mn-ea"/>
          <a:cs typeface="+mn-cs"/>
        </a:defRPr>
      </a:lvl6pPr>
      <a:lvl7pPr marL="2971800" indent="-228600" algn="l" rtl="0" fontAlgn="base">
        <a:spcBef>
          <a:spcPct val="20000"/>
        </a:spcBef>
        <a:spcAft>
          <a:spcPct val="0"/>
        </a:spcAft>
        <a:buChar char="»"/>
        <a:defRPr kumimoji="1" sz="1600">
          <a:solidFill>
            <a:schemeClr val="tx1"/>
          </a:solidFill>
          <a:latin typeface="+mn-lt"/>
          <a:ea typeface="+mn-ea"/>
          <a:cs typeface="+mn-cs"/>
        </a:defRPr>
      </a:lvl7pPr>
      <a:lvl8pPr marL="3429000" indent="-228600" algn="l" rtl="0" fontAlgn="base">
        <a:spcBef>
          <a:spcPct val="20000"/>
        </a:spcBef>
        <a:spcAft>
          <a:spcPct val="0"/>
        </a:spcAft>
        <a:buChar char="»"/>
        <a:defRPr kumimoji="1" sz="1600">
          <a:solidFill>
            <a:schemeClr val="tx1"/>
          </a:solidFill>
          <a:latin typeface="+mn-lt"/>
          <a:ea typeface="+mn-ea"/>
          <a:cs typeface="+mn-cs"/>
        </a:defRPr>
      </a:lvl8pPr>
      <a:lvl9pPr marL="3886200" indent="-228600" algn="l" rtl="0" fontAlgn="base">
        <a:spcBef>
          <a:spcPct val="20000"/>
        </a:spcBef>
        <a:spcAft>
          <a:spcPct val="0"/>
        </a:spcAft>
        <a:buChar char="»"/>
        <a:defRPr kumimoji="1" sz="16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31747" name="Rectangle 4"/>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 name="Rectangle 3"/>
          <p:cNvSpPr>
            <a:spLocks noGrp="1" noChangeArrowheads="1"/>
          </p:cNvSpPr>
          <p:nvPr>
            <p:ph type="dt" sz="quarter" idx="2"/>
          </p:nvPr>
        </p:nvSpPr>
        <p:spPr bwMode="auto">
          <a:xfrm>
            <a:off x="2667000" y="6553200"/>
            <a:ext cx="1905000" cy="304800"/>
          </a:xfrm>
          <a:prstGeom prst="rect">
            <a:avLst/>
          </a:prstGeom>
          <a:noFill/>
          <a:ln>
            <a:miter lim="800000"/>
            <a:headEnd/>
            <a:tailEnd/>
          </a:ln>
        </p:spPr>
        <p:txBody>
          <a:bodyPr vert="horz" wrap="square" lIns="91440" tIns="45720" rIns="91440" bIns="45720" numCol="1" anchor="b" anchorCtr="0" compatLnSpc="1">
            <a:prstTxWarp prst="textNoShape">
              <a:avLst/>
            </a:prstTxWarp>
            <a:spAutoFit/>
          </a:bodyPr>
          <a:lstStyle>
            <a:lvl1pPr algn="r">
              <a:defRPr sz="1400" b="0">
                <a:solidFill>
                  <a:srgbClr val="FFFFFF"/>
                </a:solidFill>
                <a:latin typeface="Arial" charset="0"/>
                <a:cs typeface="+mn-cs"/>
              </a:defRPr>
            </a:lvl1pPr>
          </a:lstStyle>
          <a:p>
            <a:pPr>
              <a:defRPr/>
            </a:pPr>
            <a:endParaRPr lang="en-GB"/>
          </a:p>
        </p:txBody>
      </p:sp>
      <p:sp>
        <p:nvSpPr>
          <p:cNvPr id="9" name="Rectangle 4"/>
          <p:cNvSpPr>
            <a:spLocks noGrp="1" noChangeArrowheads="1"/>
          </p:cNvSpPr>
          <p:nvPr>
            <p:ph type="ftr" sz="quarter" idx="3"/>
          </p:nvPr>
        </p:nvSpPr>
        <p:spPr bwMode="auto">
          <a:xfrm>
            <a:off x="5195888" y="6553200"/>
            <a:ext cx="3279775" cy="304800"/>
          </a:xfrm>
          <a:prstGeom prst="rect">
            <a:avLst/>
          </a:prstGeom>
          <a:noFill/>
          <a:ln>
            <a:miter lim="800000"/>
            <a:headEnd/>
            <a:tailEnd/>
          </a:ln>
        </p:spPr>
        <p:txBody>
          <a:bodyPr vert="horz" wrap="square" lIns="91440" tIns="45720" rIns="91440" bIns="45720" numCol="1" anchor="b" anchorCtr="0" compatLnSpc="1">
            <a:prstTxWarp prst="textNoShape">
              <a:avLst/>
            </a:prstTxWarp>
            <a:spAutoFit/>
          </a:bodyPr>
          <a:lstStyle>
            <a:lvl1pPr algn="r">
              <a:defRPr sz="1400" b="0">
                <a:solidFill>
                  <a:srgbClr val="015D8B"/>
                </a:solidFill>
                <a:latin typeface="Arial" charset="0"/>
                <a:cs typeface="+mn-cs"/>
              </a:defRPr>
            </a:lvl1pPr>
          </a:lstStyle>
          <a:p>
            <a:pPr>
              <a:defRPr/>
            </a:pPr>
            <a:endParaRPr lang="en-GB"/>
          </a:p>
        </p:txBody>
      </p:sp>
      <p:sp>
        <p:nvSpPr>
          <p:cNvPr id="10" name="Rectangle 5"/>
          <p:cNvSpPr>
            <a:spLocks noGrp="1" noChangeArrowheads="1"/>
          </p:cNvSpPr>
          <p:nvPr>
            <p:ph type="sldNum" sz="quarter" idx="4"/>
          </p:nvPr>
        </p:nvSpPr>
        <p:spPr bwMode="auto">
          <a:xfrm>
            <a:off x="9525" y="6359525"/>
            <a:ext cx="587375" cy="488950"/>
          </a:xfrm>
          <a:prstGeom prst="rect">
            <a:avLst/>
          </a:prstGeom>
          <a:noFill/>
          <a:ln>
            <a:miter lim="800000"/>
            <a:headEnd/>
            <a:tailEnd/>
          </a:ln>
        </p:spPr>
        <p:txBody>
          <a:bodyPr vert="horz" wrap="square" lIns="91440" tIns="45720" rIns="91440" bIns="45720" numCol="1" anchor="b" anchorCtr="0" compatLnSpc="1">
            <a:prstTxWarp prst="textNoShape">
              <a:avLst/>
            </a:prstTxWarp>
            <a:spAutoFit/>
          </a:bodyPr>
          <a:lstStyle>
            <a:lvl1pPr algn="l">
              <a:defRPr sz="2600" b="1">
                <a:solidFill>
                  <a:srgbClr val="FFFFFF"/>
                </a:solidFill>
                <a:latin typeface="Arial" charset="0"/>
                <a:cs typeface="+mn-cs"/>
              </a:defRPr>
            </a:lvl1pPr>
          </a:lstStyle>
          <a:p>
            <a:pPr>
              <a:defRPr/>
            </a:pPr>
            <a:fld id="{3D3782C0-DC3D-48D7-ACA3-C8D8612F5CD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64" r:id="rId1"/>
    <p:sldLayoutId id="2147485465" r:id="rId2"/>
    <p:sldLayoutId id="2147485466" r:id="rId3"/>
  </p:sldLayoutIdLst>
  <p:txStyles>
    <p:titleStyle>
      <a:lvl1pPr algn="l" rtl="0" eaLnBrk="0" fontAlgn="base" hangingPunct="0">
        <a:lnSpc>
          <a:spcPct val="90000"/>
        </a:lnSpc>
        <a:spcBef>
          <a:spcPct val="0"/>
        </a:spcBef>
        <a:spcAft>
          <a:spcPct val="0"/>
        </a:spcAft>
        <a:defRPr sz="3600" b="1">
          <a:solidFill>
            <a:srgbClr val="015D8B"/>
          </a:solidFill>
          <a:latin typeface="Arial" charset="0"/>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Arial" charset="0"/>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Arial"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Arial" charset="0"/>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Arial"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Arial" charset="0"/>
        </a:defRPr>
      </a:lvl5pPr>
      <a:lvl6pPr marL="25146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bwMode="auto">
          <a:xfrm>
            <a:off x="92075" y="762000"/>
            <a:ext cx="8966200" cy="1066800"/>
          </a:xfrm>
          <a:prstGeom prst="rect">
            <a:avLst/>
          </a:prstGeom>
          <a:noFill/>
          <a:ln w="9525">
            <a:noFill/>
            <a:miter lim="800000"/>
            <a:headEnd/>
            <a:tailEnd/>
          </a:ln>
        </p:spPr>
        <p:txBody>
          <a:bodyPr vert="horz" wrap="square" lIns="91440" tIns="45720" rIns="91440" bIns="45720" numCol="1" anchor="t" anchorCtr="1" compatLnSpc="1">
            <a:prstTxWarp prst="textNoShape">
              <a:avLst/>
            </a:prstTxWarp>
          </a:bodyPr>
          <a:lstStyle/>
          <a:p>
            <a:pPr lvl="0"/>
            <a:r>
              <a:rPr lang="en-GB" smtClean="0"/>
              <a:t>Click to edit Master title style</a:t>
            </a:r>
          </a:p>
        </p:txBody>
      </p:sp>
      <p:sp>
        <p:nvSpPr>
          <p:cNvPr id="19459" name="Rectangle 4"/>
          <p:cNvSpPr>
            <a:spLocks noGrp="1" noChangeArrowheads="1"/>
          </p:cNvSpPr>
          <p:nvPr>
            <p:ph type="body" idx="1"/>
          </p:nvPr>
        </p:nvSpPr>
        <p:spPr bwMode="auto">
          <a:xfrm>
            <a:off x="1117600" y="221615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73451" name="Text Box 11"/>
          <p:cNvSpPr txBox="1">
            <a:spLocks noChangeArrowheads="1"/>
          </p:cNvSpPr>
          <p:nvPr/>
        </p:nvSpPr>
        <p:spPr bwMode="auto">
          <a:xfrm>
            <a:off x="8534400" y="6249988"/>
            <a:ext cx="557213" cy="457200"/>
          </a:xfrm>
          <a:prstGeom prst="rect">
            <a:avLst/>
          </a:prstGeom>
          <a:noFill/>
          <a:ln w="9525">
            <a:noFill/>
            <a:miter lim="800000"/>
            <a:headEnd/>
            <a:tailEnd/>
          </a:ln>
          <a:effectLst/>
        </p:spPr>
        <p:txBody>
          <a:bodyPr wrap="none">
            <a:spAutoFit/>
          </a:bodyPr>
          <a:lstStyle/>
          <a:p>
            <a:pPr>
              <a:defRPr/>
            </a:pPr>
            <a:fld id="{041909F9-578E-4872-8C47-16E12116CBBE}" type="slidenum">
              <a:rPr lang="en-US" sz="2400" b="1">
                <a:solidFill>
                  <a:srgbClr val="3366CC"/>
                </a:solidFill>
                <a:cs typeface="Arial" pitchFamily="34" charset="0"/>
              </a:rPr>
              <a:pPr>
                <a:defRPr/>
              </a:pPr>
              <a:t>‹#›</a:t>
            </a:fld>
            <a:endParaRPr lang="en-US" sz="2400" b="1">
              <a:solidFill>
                <a:srgbClr val="3366CC"/>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Lst>
  <p:txStyles>
    <p:titleStyle>
      <a:lvl1pPr algn="l" rtl="0" eaLnBrk="0" fontAlgn="base" hangingPunct="0">
        <a:lnSpc>
          <a:spcPct val="90000"/>
        </a:lnSpc>
        <a:spcBef>
          <a:spcPct val="0"/>
        </a:spcBef>
        <a:spcAft>
          <a:spcPct val="0"/>
        </a:spcAft>
        <a:defRPr sz="3600" b="1">
          <a:solidFill>
            <a:srgbClr val="015D8B"/>
          </a:solidFill>
          <a:latin typeface="Arial" charset="0"/>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50000"/>
        </a:spcBef>
        <a:spcAft>
          <a:spcPct val="0"/>
        </a:spcAft>
        <a:buClr>
          <a:schemeClr val="tx1"/>
        </a:buClr>
        <a:buSzPct val="75000"/>
        <a:buChar char="•"/>
        <a:defRPr sz="2800">
          <a:solidFill>
            <a:srgbClr val="006496"/>
          </a:solidFill>
          <a:latin typeface="Arial" charset="0"/>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Ø"/>
        <a:defRPr sz="2400">
          <a:solidFill>
            <a:srgbClr val="006496"/>
          </a:solidFill>
          <a:latin typeface="Arial"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400">
          <a:solidFill>
            <a:srgbClr val="006496"/>
          </a:solidFill>
          <a:latin typeface="Arial" charset="0"/>
        </a:defRPr>
      </a:lvl3pPr>
      <a:lvl4pPr marL="1600200" indent="-228600" algn="l" rtl="0" eaLnBrk="0" fontAlgn="base" hangingPunct="0">
        <a:spcBef>
          <a:spcPct val="20000"/>
        </a:spcBef>
        <a:spcAft>
          <a:spcPct val="0"/>
        </a:spcAft>
        <a:buClr>
          <a:schemeClr val="tx1"/>
        </a:buClr>
        <a:buSzPct val="80000"/>
        <a:buChar char="–"/>
        <a:defRPr sz="2400">
          <a:solidFill>
            <a:srgbClr val="006496"/>
          </a:solidFill>
          <a:latin typeface="Arial"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400">
          <a:solidFill>
            <a:srgbClr val="006496"/>
          </a:solidFill>
          <a:latin typeface="Arial" charset="0"/>
        </a:defRPr>
      </a:lvl5pPr>
      <a:lvl6pPr marL="2514600" indent="-228600" algn="l" rtl="0" fontAlgn="base">
        <a:spcBef>
          <a:spcPct val="20000"/>
        </a:spcBef>
        <a:spcAft>
          <a:spcPct val="0"/>
        </a:spcAft>
        <a:buClr>
          <a:schemeClr val="tx1"/>
        </a:buClr>
        <a:buSzPct val="65000"/>
        <a:buFont typeface="Wingdings" pitchFamily="2" charset="2"/>
        <a:buChar char="l"/>
        <a:defRPr sz="2400">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sz="2400">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sz="2400">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sz="2400">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845698" name="AutoShape 2"/>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a:latin typeface="Times New Roman" pitchFamily="18" charset="0"/>
              <a:cs typeface="Arial" pitchFamily="34" charset="0"/>
            </a:endParaRPr>
          </a:p>
        </p:txBody>
      </p:sp>
      <p:sp>
        <p:nvSpPr>
          <p:cNvPr id="175107" name="Rectangle 3"/>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75108" name="Rectangle 4"/>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845701" name="Rectangle 5"/>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latin typeface="+mn-lt"/>
                <a:cs typeface="Arial" pitchFamily="34" charset="0"/>
              </a:defRPr>
            </a:lvl1pPr>
          </a:lstStyle>
          <a:p>
            <a:pPr>
              <a:defRPr/>
            </a:pPr>
            <a:endParaRPr lang="en-GB"/>
          </a:p>
        </p:txBody>
      </p:sp>
      <p:sp>
        <p:nvSpPr>
          <p:cNvPr id="2845702" name="Rectangle 6"/>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000" b="1">
                <a:latin typeface="+mn-lt"/>
                <a:cs typeface="Arial" pitchFamily="34" charset="0"/>
              </a:defRPr>
            </a:lvl1pPr>
          </a:lstStyle>
          <a:p>
            <a:pPr>
              <a:defRPr/>
            </a:pPr>
            <a:endParaRPr lang="en-GB"/>
          </a:p>
        </p:txBody>
      </p:sp>
      <p:sp>
        <p:nvSpPr>
          <p:cNvPr id="2845703" name="Rectangle 7"/>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2000" b="1">
                <a:latin typeface="+mn-lt"/>
                <a:cs typeface="Arial" pitchFamily="34" charset="0"/>
              </a:defRPr>
            </a:lvl1pPr>
          </a:lstStyle>
          <a:p>
            <a:pPr>
              <a:defRPr/>
            </a:pPr>
            <a:fld id="{1DC335AF-9908-4FC9-9500-9C90B4529DC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859" r:id="rId1"/>
    <p:sldLayoutId id="2147484711" r:id="rId2"/>
    <p:sldLayoutId id="2147484710" r:id="rId3"/>
    <p:sldLayoutId id="2147484709" r:id="rId4"/>
    <p:sldLayoutId id="2147484708" r:id="rId5"/>
    <p:sldLayoutId id="2147484707" r:id="rId6"/>
    <p:sldLayoutId id="2147484706" r:id="rId7"/>
    <p:sldLayoutId id="2147484705" r:id="rId8"/>
    <p:sldLayoutId id="2147484704" r:id="rId9"/>
    <p:sldLayoutId id="2147484703" r:id="rId10"/>
    <p:sldLayoutId id="2147484702" r:id="rId11"/>
  </p:sldLayoutIdLst>
  <p:txStyles>
    <p:titleStyle>
      <a:lvl1pPr algn="l" rtl="0" eaLnBrk="0" fontAlgn="base" hangingPunct="0">
        <a:lnSpc>
          <a:spcPct val="90000"/>
        </a:lnSpc>
        <a:spcBef>
          <a:spcPct val="0"/>
        </a:spcBef>
        <a:spcAft>
          <a:spcPct val="0"/>
        </a:spcAft>
        <a:defRPr sz="3600" b="1">
          <a:solidFill>
            <a:srgbClr val="015D8B"/>
          </a:solidFill>
          <a:latin typeface="Arial" charset="0"/>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rgbClr val="000000"/>
          </a:solidFill>
          <a:latin typeface="Arial" charset="0"/>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Arial"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Arial" charset="0"/>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Arial"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Arial" charset="0"/>
        </a:defRPr>
      </a:lvl5pPr>
      <a:lvl6pPr marL="25146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auto">
              <a:spcBef>
                <a:spcPts val="0"/>
              </a:spcBef>
              <a:spcAft>
                <a:spcPts val="0"/>
              </a:spcAft>
              <a:defRPr/>
            </a:pPr>
            <a:endParaRPr kumimoji="1" lang="en-US">
              <a:solidFill>
                <a:srgbClr val="015D8B"/>
              </a:solidFill>
              <a:latin typeface="Arial"/>
              <a:cs typeface="Arial" pitchFamily="34" charset="0"/>
            </a:endParaRPr>
          </a:p>
        </p:txBody>
      </p:sp>
      <p:sp>
        <p:nvSpPr>
          <p:cNvPr id="27651"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652"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fontAlgn="auto">
              <a:spcBef>
                <a:spcPts val="0"/>
              </a:spcBef>
              <a:spcAft>
                <a:spcPts val="0"/>
              </a:spcAft>
              <a:defRPr sz="1000" b="1">
                <a:solidFill>
                  <a:srgbClr val="015D8B"/>
                </a:solidFill>
                <a:latin typeface="Arial"/>
                <a:cs typeface="+mn-cs"/>
              </a:defRPr>
            </a:lvl1pPr>
          </a:lstStyle>
          <a:p>
            <a:pPr>
              <a:defRPr/>
            </a:pPr>
            <a:fld id="{C10562BA-55F9-4B4C-B7A1-06A8F3EDBDBF}" type="datetimeFigureOut">
              <a:rPr lang="en-US"/>
              <a:pPr>
                <a:defRPr/>
              </a:pPr>
              <a:t>10/30/2010</a:t>
            </a:fld>
            <a:endParaRPr lang="en-US"/>
          </a:p>
        </p:txBody>
      </p:sp>
      <p:sp>
        <p:nvSpPr>
          <p:cNvPr id="1038" name="Rectangle 14"/>
          <p:cNvSpPr>
            <a:spLocks noGrp="1" noChangeArrowheads="1"/>
          </p:cNvSpPr>
          <p:nvPr>
            <p:ph type="ftr" sz="quarter" idx="3"/>
          </p:nvPr>
        </p:nvSpPr>
        <p:spPr bwMode="auto">
          <a:xfrm>
            <a:off x="2916238" y="6613525"/>
            <a:ext cx="2951162"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fontAlgn="auto">
              <a:spcBef>
                <a:spcPts val="0"/>
              </a:spcBef>
              <a:spcAft>
                <a:spcPts val="0"/>
              </a:spcAft>
              <a:defRPr sz="1000" b="1">
                <a:solidFill>
                  <a:srgbClr val="FFFFFF"/>
                </a:solidFill>
                <a:latin typeface="Arial"/>
                <a:cs typeface="+mn-cs"/>
              </a:defRPr>
            </a:lvl1pPr>
          </a:lstStyle>
          <a:p>
            <a:pPr>
              <a:defRPr/>
            </a:pPr>
            <a:endParaRPr lang="en-US"/>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fontAlgn="auto">
              <a:spcBef>
                <a:spcPts val="0"/>
              </a:spcBef>
              <a:spcAft>
                <a:spcPts val="0"/>
              </a:spcAft>
              <a:defRPr sz="2000" b="1">
                <a:solidFill>
                  <a:srgbClr val="015D8B"/>
                </a:solidFill>
                <a:latin typeface="Arial"/>
                <a:cs typeface="+mn-cs"/>
              </a:defRPr>
            </a:lvl1pPr>
          </a:lstStyle>
          <a:p>
            <a:pPr>
              <a:defRPr/>
            </a:pPr>
            <a:fld id="{F3C11D8A-1B9D-4650-B24B-2E1CEEA4B5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 id="2147485491" r:id="rId12"/>
  </p:sldLayoutIdLst>
  <p:txStyles>
    <p:titleStyle>
      <a:lvl1pPr algn="l" rtl="0" eaLnBrk="0" fontAlgn="base" hangingPunct="0">
        <a:lnSpc>
          <a:spcPct val="90000"/>
        </a:lnSpc>
        <a:spcBef>
          <a:spcPct val="0"/>
        </a:spcBef>
        <a:spcAft>
          <a:spcPct val="0"/>
        </a:spcAft>
        <a:defRPr sz="3600" b="1">
          <a:solidFill>
            <a:srgbClr val="015D8B"/>
          </a:solidFill>
          <a:latin typeface="+mj-lt"/>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eaLnBrk="1" fontAlgn="base" hangingPunct="1">
        <a:lnSpc>
          <a:spcPct val="90000"/>
        </a:lnSpc>
        <a:spcBef>
          <a:spcPct val="0"/>
        </a:spcBef>
        <a:spcAft>
          <a:spcPct val="0"/>
        </a:spcAft>
        <a:defRPr sz="3600" b="1">
          <a:solidFill>
            <a:srgbClr val="015D8B"/>
          </a:solidFill>
          <a:latin typeface="Arial" charset="0"/>
        </a:defRPr>
      </a:lvl6pPr>
      <a:lvl7pPr marL="914400" algn="l" rtl="0" eaLnBrk="1" fontAlgn="base" hangingPunct="1">
        <a:lnSpc>
          <a:spcPct val="90000"/>
        </a:lnSpc>
        <a:spcBef>
          <a:spcPct val="0"/>
        </a:spcBef>
        <a:spcAft>
          <a:spcPct val="0"/>
        </a:spcAft>
        <a:defRPr sz="3600" b="1">
          <a:solidFill>
            <a:srgbClr val="015D8B"/>
          </a:solidFill>
          <a:latin typeface="Arial" charset="0"/>
        </a:defRPr>
      </a:lvl7pPr>
      <a:lvl8pPr marL="1371600" algn="l" rtl="0" eaLnBrk="1" fontAlgn="base" hangingPunct="1">
        <a:lnSpc>
          <a:spcPct val="90000"/>
        </a:lnSpc>
        <a:spcBef>
          <a:spcPct val="0"/>
        </a:spcBef>
        <a:spcAft>
          <a:spcPct val="0"/>
        </a:spcAft>
        <a:defRPr sz="3600" b="1">
          <a:solidFill>
            <a:srgbClr val="015D8B"/>
          </a:solidFill>
          <a:latin typeface="Arial" charset="0"/>
        </a:defRPr>
      </a:lvl8pPr>
      <a:lvl9pPr marL="1828800" algn="l" rtl="0" eaLnBrk="1" fontAlgn="base" hangingPunct="1">
        <a:lnSpc>
          <a:spcPct val="90000"/>
        </a:lnSpc>
        <a:spcBef>
          <a:spcPct val="0"/>
        </a:spcBef>
        <a:spcAft>
          <a:spcPct val="0"/>
        </a:spcAft>
        <a:defRPr sz="3600" b="1">
          <a:solidFill>
            <a:srgbClr val="015D8B"/>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mn-lt"/>
        </a:defRPr>
      </a:lvl3pPr>
      <a:lvl4pPr marL="1600200" indent="-228600" algn="l" rtl="0" eaLnBrk="0" fontAlgn="base" hangingPunct="0">
        <a:spcBef>
          <a:spcPct val="20000"/>
        </a:spcBef>
        <a:spcAft>
          <a:spcPct val="0"/>
        </a:spcAft>
        <a:buClr>
          <a:schemeClr val="tx1"/>
        </a:buClr>
        <a:buSzPct val="80000"/>
        <a:buChar char="–"/>
        <a:defRPr>
          <a:solidFill>
            <a:srgbClr val="006496"/>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rgbClr val="006496"/>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dirty="0">
              <a:solidFill>
                <a:srgbClr val="015D8B"/>
              </a:solidFill>
              <a:latin typeface="Times New Roman" pitchFamily="18" charset="0"/>
            </a:endParaRPr>
          </a:p>
        </p:txBody>
      </p:sp>
      <p:sp>
        <p:nvSpPr>
          <p:cNvPr id="28675"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28676"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solidFill>
                  <a:srgbClr val="015D8B"/>
                </a:solidFill>
                <a:latin typeface="+mn-lt"/>
                <a:cs typeface="+mn-cs"/>
              </a:defRPr>
            </a:lvl1pPr>
          </a:lstStyle>
          <a:p>
            <a:pPr>
              <a:defRPr/>
            </a:pPr>
            <a:endParaRPr lang="en-GB"/>
          </a:p>
        </p:txBody>
      </p:sp>
      <p:sp>
        <p:nvSpPr>
          <p:cNvPr id="1038" name="Rectangle 14"/>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000" b="1">
                <a:solidFill>
                  <a:srgbClr val="015D8B"/>
                </a:solidFill>
                <a:latin typeface="+mn-lt"/>
                <a:cs typeface="+mn-cs"/>
              </a:defRPr>
            </a:lvl1pPr>
          </a:lstStyle>
          <a:p>
            <a:pPr>
              <a:defRPr/>
            </a:pPr>
            <a:endParaRPr lang="en-GB"/>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2000" b="1">
                <a:solidFill>
                  <a:srgbClr val="015D8B"/>
                </a:solidFill>
                <a:latin typeface="+mn-lt"/>
                <a:cs typeface="+mn-cs"/>
              </a:defRPr>
            </a:lvl1pPr>
          </a:lstStyle>
          <a:p>
            <a:pPr>
              <a:defRPr/>
            </a:pPr>
            <a:fld id="{CFAA86C1-1859-407D-8AAB-C07BAB87097C}"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Lst>
  <p:txStyles>
    <p:titleStyle>
      <a:lvl1pPr algn="l" rtl="0" eaLnBrk="0" fontAlgn="base" hangingPunct="0">
        <a:lnSpc>
          <a:spcPct val="90000"/>
        </a:lnSpc>
        <a:spcBef>
          <a:spcPct val="0"/>
        </a:spcBef>
        <a:spcAft>
          <a:spcPct val="0"/>
        </a:spcAft>
        <a:defRPr sz="3600" b="1">
          <a:solidFill>
            <a:srgbClr val="015D8B"/>
          </a:solidFill>
          <a:latin typeface="Arial" pitchFamily="34" charset="0"/>
          <a:ea typeface="+mj-ea"/>
          <a:cs typeface="Arial" pitchFamily="34" charset="0"/>
        </a:defRPr>
      </a:lvl1pPr>
      <a:lvl2pPr algn="l" rtl="0" eaLnBrk="0" fontAlgn="base" hangingPunct="0">
        <a:lnSpc>
          <a:spcPct val="90000"/>
        </a:lnSpc>
        <a:spcBef>
          <a:spcPct val="0"/>
        </a:spcBef>
        <a:spcAft>
          <a:spcPct val="0"/>
        </a:spcAft>
        <a:defRPr sz="3600" b="1">
          <a:solidFill>
            <a:srgbClr val="015D8B"/>
          </a:solidFill>
          <a:latin typeface="Arial" charset="0"/>
          <a:cs typeface="Arial" charset="0"/>
        </a:defRPr>
      </a:lvl2pPr>
      <a:lvl3pPr algn="l" rtl="0" eaLnBrk="0" fontAlgn="base" hangingPunct="0">
        <a:lnSpc>
          <a:spcPct val="90000"/>
        </a:lnSpc>
        <a:spcBef>
          <a:spcPct val="0"/>
        </a:spcBef>
        <a:spcAft>
          <a:spcPct val="0"/>
        </a:spcAft>
        <a:defRPr sz="3600" b="1">
          <a:solidFill>
            <a:srgbClr val="015D8B"/>
          </a:solidFill>
          <a:latin typeface="Arial" charset="0"/>
          <a:cs typeface="Arial" charset="0"/>
        </a:defRPr>
      </a:lvl3pPr>
      <a:lvl4pPr algn="l" rtl="0" eaLnBrk="0" fontAlgn="base" hangingPunct="0">
        <a:lnSpc>
          <a:spcPct val="90000"/>
        </a:lnSpc>
        <a:spcBef>
          <a:spcPct val="0"/>
        </a:spcBef>
        <a:spcAft>
          <a:spcPct val="0"/>
        </a:spcAft>
        <a:defRPr sz="3600" b="1">
          <a:solidFill>
            <a:srgbClr val="015D8B"/>
          </a:solidFill>
          <a:latin typeface="Arial" charset="0"/>
          <a:cs typeface="Arial" charset="0"/>
        </a:defRPr>
      </a:lvl4pPr>
      <a:lvl5pPr algn="l" rtl="0" eaLnBrk="0" fontAlgn="base" hangingPunct="0">
        <a:lnSpc>
          <a:spcPct val="90000"/>
        </a:lnSpc>
        <a:spcBef>
          <a:spcPct val="0"/>
        </a:spcBef>
        <a:spcAft>
          <a:spcPct val="0"/>
        </a:spcAft>
        <a:defRPr sz="3600" b="1">
          <a:solidFill>
            <a:srgbClr val="015D8B"/>
          </a:solidFill>
          <a:latin typeface="Arial" charset="0"/>
          <a:cs typeface="Arial"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Arial" pitchFamily="34" charset="0"/>
          <a:cs typeface="Arial" pitchFamily="34"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Arial" pitchFamily="34" charset="0"/>
          <a:cs typeface="Arial" pitchFamily="34" charset="0"/>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Arial" pitchFamily="34" charset="0"/>
          <a:cs typeface="Arial" pitchFamily="34"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Arial" pitchFamily="34" charset="0"/>
          <a:cs typeface="Arial" pitchFamily="34" charset="0"/>
        </a:defRPr>
      </a:lvl5pPr>
      <a:lvl6pPr marL="25146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auto">
              <a:spcBef>
                <a:spcPts val="0"/>
              </a:spcBef>
              <a:spcAft>
                <a:spcPts val="0"/>
              </a:spcAft>
              <a:defRPr/>
            </a:pPr>
            <a:endParaRPr kumimoji="1" lang="en-US">
              <a:solidFill>
                <a:srgbClr val="015D8B"/>
              </a:solidFill>
              <a:latin typeface="Arial"/>
              <a:cs typeface="Arial" pitchFamily="34" charset="0"/>
            </a:endParaRPr>
          </a:p>
        </p:txBody>
      </p:sp>
      <p:sp>
        <p:nvSpPr>
          <p:cNvPr id="29699"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fontAlgn="auto">
              <a:spcBef>
                <a:spcPts val="0"/>
              </a:spcBef>
              <a:spcAft>
                <a:spcPts val="0"/>
              </a:spcAft>
              <a:defRPr sz="1000" b="1">
                <a:solidFill>
                  <a:srgbClr val="015D8B"/>
                </a:solidFill>
                <a:latin typeface="Arial"/>
                <a:cs typeface="+mn-cs"/>
              </a:defRPr>
            </a:lvl1pPr>
          </a:lstStyle>
          <a:p>
            <a:pPr>
              <a:defRPr/>
            </a:pPr>
            <a:fld id="{937D811C-FC65-4B4B-9FA2-0CFEAE5EA53E}" type="datetimeFigureOut">
              <a:rPr lang="en-US"/>
              <a:pPr>
                <a:defRPr/>
              </a:pPr>
              <a:t>10/30/2010</a:t>
            </a:fld>
            <a:endParaRPr lang="en-US"/>
          </a:p>
        </p:txBody>
      </p:sp>
      <p:sp>
        <p:nvSpPr>
          <p:cNvPr id="1038" name="Rectangle 14"/>
          <p:cNvSpPr>
            <a:spLocks noGrp="1" noChangeArrowheads="1"/>
          </p:cNvSpPr>
          <p:nvPr>
            <p:ph type="ftr" sz="quarter" idx="3"/>
          </p:nvPr>
        </p:nvSpPr>
        <p:spPr bwMode="auto">
          <a:xfrm>
            <a:off x="2916238" y="6613525"/>
            <a:ext cx="2951162"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fontAlgn="auto">
              <a:spcBef>
                <a:spcPts val="0"/>
              </a:spcBef>
              <a:spcAft>
                <a:spcPts val="0"/>
              </a:spcAft>
              <a:defRPr sz="1000" b="1">
                <a:solidFill>
                  <a:srgbClr val="FFFFFF"/>
                </a:solidFill>
                <a:latin typeface="Arial"/>
                <a:cs typeface="+mn-cs"/>
              </a:defRPr>
            </a:lvl1pPr>
          </a:lstStyle>
          <a:p>
            <a:pPr>
              <a:defRPr/>
            </a:pPr>
            <a:endParaRPr lang="en-US"/>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fontAlgn="auto">
              <a:spcBef>
                <a:spcPts val="0"/>
              </a:spcBef>
              <a:spcAft>
                <a:spcPts val="0"/>
              </a:spcAft>
              <a:defRPr sz="2000" b="1">
                <a:solidFill>
                  <a:srgbClr val="015D8B"/>
                </a:solidFill>
                <a:latin typeface="Arial"/>
                <a:cs typeface="+mn-cs"/>
              </a:defRPr>
            </a:lvl1pPr>
          </a:lstStyle>
          <a:p>
            <a:pPr>
              <a:defRPr/>
            </a:pPr>
            <a:fld id="{DA5E43F0-3AD8-4B61-8875-0CFE5A5882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l" rtl="0" eaLnBrk="0" fontAlgn="base" hangingPunct="0">
        <a:lnSpc>
          <a:spcPct val="90000"/>
        </a:lnSpc>
        <a:spcBef>
          <a:spcPct val="0"/>
        </a:spcBef>
        <a:spcAft>
          <a:spcPct val="0"/>
        </a:spcAft>
        <a:defRPr sz="3600" b="1">
          <a:solidFill>
            <a:srgbClr val="015D8B"/>
          </a:solidFill>
          <a:latin typeface="+mj-lt"/>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eaLnBrk="1" fontAlgn="base" hangingPunct="1">
        <a:lnSpc>
          <a:spcPct val="90000"/>
        </a:lnSpc>
        <a:spcBef>
          <a:spcPct val="0"/>
        </a:spcBef>
        <a:spcAft>
          <a:spcPct val="0"/>
        </a:spcAft>
        <a:defRPr sz="3600" b="1">
          <a:solidFill>
            <a:srgbClr val="015D8B"/>
          </a:solidFill>
          <a:latin typeface="Arial" charset="0"/>
        </a:defRPr>
      </a:lvl6pPr>
      <a:lvl7pPr marL="914400" algn="l" rtl="0" eaLnBrk="1" fontAlgn="base" hangingPunct="1">
        <a:lnSpc>
          <a:spcPct val="90000"/>
        </a:lnSpc>
        <a:spcBef>
          <a:spcPct val="0"/>
        </a:spcBef>
        <a:spcAft>
          <a:spcPct val="0"/>
        </a:spcAft>
        <a:defRPr sz="3600" b="1">
          <a:solidFill>
            <a:srgbClr val="015D8B"/>
          </a:solidFill>
          <a:latin typeface="Arial" charset="0"/>
        </a:defRPr>
      </a:lvl7pPr>
      <a:lvl8pPr marL="1371600" algn="l" rtl="0" eaLnBrk="1" fontAlgn="base" hangingPunct="1">
        <a:lnSpc>
          <a:spcPct val="90000"/>
        </a:lnSpc>
        <a:spcBef>
          <a:spcPct val="0"/>
        </a:spcBef>
        <a:spcAft>
          <a:spcPct val="0"/>
        </a:spcAft>
        <a:defRPr sz="3600" b="1">
          <a:solidFill>
            <a:srgbClr val="015D8B"/>
          </a:solidFill>
          <a:latin typeface="Arial" charset="0"/>
        </a:defRPr>
      </a:lvl8pPr>
      <a:lvl9pPr marL="1828800" algn="l" rtl="0" eaLnBrk="1" fontAlgn="base" hangingPunct="1">
        <a:lnSpc>
          <a:spcPct val="90000"/>
        </a:lnSpc>
        <a:spcBef>
          <a:spcPct val="0"/>
        </a:spcBef>
        <a:spcAft>
          <a:spcPct val="0"/>
        </a:spcAft>
        <a:defRPr sz="3600" b="1">
          <a:solidFill>
            <a:srgbClr val="015D8B"/>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mn-lt"/>
        </a:defRPr>
      </a:lvl3pPr>
      <a:lvl4pPr marL="1600200" indent="-228600" algn="l" rtl="0" eaLnBrk="0" fontAlgn="base" hangingPunct="0">
        <a:spcBef>
          <a:spcPct val="20000"/>
        </a:spcBef>
        <a:spcAft>
          <a:spcPct val="0"/>
        </a:spcAft>
        <a:buClr>
          <a:schemeClr val="tx1"/>
        </a:buClr>
        <a:buSzPct val="80000"/>
        <a:buChar char="–"/>
        <a:defRPr>
          <a:solidFill>
            <a:srgbClr val="006496"/>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rgbClr val="006496"/>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1499139"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ctr">
                <a:defRPr/>
              </a:pPr>
              <a:endParaRPr lang="en-IE">
                <a:solidFill>
                  <a:srgbClr val="003366"/>
                </a:solidFill>
                <a:latin typeface="Arial" pitchFamily="34" charset="0"/>
                <a:cs typeface="Arial" pitchFamily="34" charset="0"/>
              </a:endParaRPr>
            </a:p>
          </p:txBody>
        </p:sp>
        <p:sp>
          <p:nvSpPr>
            <p:cNvPr id="1499140"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ctr">
                <a:defRPr/>
              </a:pPr>
              <a:endParaRPr lang="en-IE">
                <a:solidFill>
                  <a:srgbClr val="003366"/>
                </a:solidFill>
                <a:latin typeface="Arial" pitchFamily="34" charset="0"/>
                <a:cs typeface="Arial" pitchFamily="34" charset="0"/>
              </a:endParaRPr>
            </a:p>
          </p:txBody>
        </p:sp>
      </p:grpSp>
      <p:sp>
        <p:nvSpPr>
          <p:cNvPr id="1499141" name="AutoShape 5"/>
          <p:cNvSpPr>
            <a:spLocks noChangeArrowheads="1"/>
          </p:cNvSpPr>
          <p:nvPr/>
        </p:nvSpPr>
        <p:spPr bwMode="auto">
          <a:xfrm>
            <a:off x="762000" y="762000"/>
            <a:ext cx="8382000" cy="609600"/>
          </a:xfrm>
          <a:prstGeom prst="roundRect">
            <a:avLst>
              <a:gd name="adj" fmla="val 50000"/>
            </a:avLst>
          </a:prstGeom>
          <a:solidFill>
            <a:schemeClr val="bg1"/>
          </a:solidFill>
          <a:ln w="9525">
            <a:solidFill>
              <a:schemeClr val="tx1"/>
            </a:solidFill>
            <a:round/>
            <a:headEnd/>
            <a:tailEnd/>
          </a:ln>
          <a:effectLst/>
        </p:spPr>
        <p:txBody>
          <a:bodyPr wrap="none" anchor="ctr"/>
          <a:lstStyle/>
          <a:p>
            <a:pPr algn="ctr">
              <a:defRPr/>
            </a:pPr>
            <a:endParaRPr kumimoji="1" lang="en-US" sz="2400">
              <a:solidFill>
                <a:srgbClr val="003366"/>
              </a:solidFill>
              <a:latin typeface="Arial" pitchFamily="34" charset="0"/>
              <a:cs typeface="Arial" pitchFamily="34" charset="0"/>
            </a:endParaRPr>
          </a:p>
        </p:txBody>
      </p:sp>
      <p:sp>
        <p:nvSpPr>
          <p:cNvPr id="37892" name="Rectangle 6"/>
          <p:cNvSpPr>
            <a:spLocks noGrp="1" noChangeArrowheads="1"/>
          </p:cNvSpPr>
          <p:nvPr>
            <p:ph type="body" idx="1"/>
          </p:nvPr>
        </p:nvSpPr>
        <p:spPr bwMode="auto">
          <a:xfrm>
            <a:off x="914400" y="2362200"/>
            <a:ext cx="8001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499144" name="Rectangle 8"/>
          <p:cNvSpPr>
            <a:spLocks noGrp="1" noChangeArrowheads="1"/>
          </p:cNvSpPr>
          <p:nvPr>
            <p:ph type="ftr" sz="quarter" idx="3"/>
          </p:nvPr>
        </p:nvSpPr>
        <p:spPr bwMode="auto">
          <a:xfrm>
            <a:off x="2590800" y="6529388"/>
            <a:ext cx="3540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0000"/>
                </a:solidFill>
                <a:latin typeface="Arial" pitchFamily="34" charset="0"/>
                <a:cs typeface="Arial" pitchFamily="34" charset="0"/>
              </a:defRPr>
            </a:lvl1pPr>
          </a:lstStyle>
          <a:p>
            <a:pPr>
              <a:defRPr/>
            </a:pPr>
            <a:r>
              <a:rPr lang="en-IE"/>
              <a:t>Copyright © Gerry McGovern</a:t>
            </a:r>
            <a:endParaRPr lang="en-GB"/>
          </a:p>
        </p:txBody>
      </p:sp>
      <p:sp>
        <p:nvSpPr>
          <p:cNvPr id="1499145" name="Rectangle 9"/>
          <p:cNvSpPr>
            <a:spLocks noGrp="1" noChangeArrowheads="1"/>
          </p:cNvSpPr>
          <p:nvPr>
            <p:ph type="sldNum" sz="quarter" idx="4"/>
          </p:nvPr>
        </p:nvSpPr>
        <p:spPr bwMode="auto">
          <a:xfrm>
            <a:off x="76200" y="6096000"/>
            <a:ext cx="587375" cy="36671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b="1">
                <a:solidFill>
                  <a:schemeClr val="bg1"/>
                </a:solidFill>
                <a:latin typeface="Arial" pitchFamily="34" charset="0"/>
                <a:cs typeface="Arial" pitchFamily="34" charset="0"/>
              </a:defRPr>
            </a:lvl1pPr>
          </a:lstStyle>
          <a:p>
            <a:pPr>
              <a:defRPr/>
            </a:pPr>
            <a:fld id="{7D92C39F-2EC9-4002-BD98-FD4A177EC4A8}" type="slidenum">
              <a:rPr lang="en-GB">
                <a:solidFill>
                  <a:srgbClr val="FFFFFF"/>
                </a:solidFill>
              </a:rPr>
              <a:pPr>
                <a:defRPr/>
              </a:pPr>
              <a:t>‹#›</a:t>
            </a:fld>
            <a:endParaRPr lang="en-GB">
              <a:solidFill>
                <a:srgbClr val="FFFFFF"/>
              </a:solidFill>
            </a:endParaRPr>
          </a:p>
        </p:txBody>
      </p:sp>
      <p:grpSp>
        <p:nvGrpSpPr>
          <p:cNvPr id="3" name="Group 10"/>
          <p:cNvGrpSpPr>
            <a:grpSpLocks/>
          </p:cNvGrpSpPr>
          <p:nvPr/>
        </p:nvGrpSpPr>
        <p:grpSpPr bwMode="auto">
          <a:xfrm>
            <a:off x="228600" y="1981200"/>
            <a:ext cx="7391400" cy="319088"/>
            <a:chOff x="144" y="1248"/>
            <a:chExt cx="4656" cy="201"/>
          </a:xfrm>
        </p:grpSpPr>
        <p:sp>
          <p:nvSpPr>
            <p:cNvPr id="1499147" name="AutoShape 11"/>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p>
              <a:pPr algn="ctr">
                <a:defRPr/>
              </a:pPr>
              <a:endParaRPr lang="en-IE">
                <a:solidFill>
                  <a:srgbClr val="003366"/>
                </a:solidFill>
                <a:latin typeface="Arial" pitchFamily="34" charset="0"/>
                <a:cs typeface="Arial" pitchFamily="34" charset="0"/>
              </a:endParaRPr>
            </a:p>
          </p:txBody>
        </p:sp>
        <p:sp>
          <p:nvSpPr>
            <p:cNvPr id="1499148" name="AutoShape 12"/>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p>
              <a:pPr algn="ctr">
                <a:defRPr/>
              </a:pPr>
              <a:endParaRPr lang="en-IE">
                <a:solidFill>
                  <a:srgbClr val="003366"/>
                </a:solidFill>
                <a:latin typeface="Arial" pitchFamily="34" charset="0"/>
                <a:cs typeface="Arial" pitchFamily="34" charset="0"/>
              </a:endParaRPr>
            </a:p>
          </p:txBody>
        </p:sp>
      </p:grpSp>
      <p:sp>
        <p:nvSpPr>
          <p:cNvPr id="1499149" name="Rectangle 13"/>
          <p:cNvSpPr>
            <a:spLocks noGrp="1" noChangeArrowheads="1"/>
          </p:cNvSpPr>
          <p:nvPr>
            <p:ph type="dt" sz="half" idx="2"/>
          </p:nvPr>
        </p:nvSpPr>
        <p:spPr bwMode="auto">
          <a:xfrm>
            <a:off x="5975350" y="6477000"/>
            <a:ext cx="29400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0000"/>
                </a:solidFill>
                <a:latin typeface="Arial" pitchFamily="34" charset="0"/>
                <a:cs typeface="Arial" pitchFamily="34" charset="0"/>
              </a:defRPr>
            </a:lvl1pPr>
          </a:lstStyle>
          <a:p>
            <a:pPr>
              <a:defRPr/>
            </a:pPr>
            <a:r>
              <a:rPr lang="en-IE"/>
              <a:t>gerry@customercarewords.com</a:t>
            </a:r>
            <a:endParaRPr lang="en-US"/>
          </a:p>
        </p:txBody>
      </p:sp>
    </p:spTree>
  </p:cSld>
  <p:clrMap bg1="lt1" tx1="dk1" bg2="lt2" tx2="dk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 id="2147485551" r:id="rId6"/>
    <p:sldLayoutId id="2147485552" r:id="rId7"/>
    <p:sldLayoutId id="2147485553" r:id="rId8"/>
    <p:sldLayoutId id="2147485554" r:id="rId9"/>
    <p:sldLayoutId id="2147485555" r:id="rId10"/>
    <p:sldLayoutId id="2147485556" r:id="rId11"/>
  </p:sldLayoutIdLst>
  <p:hf sldNum="0" hdr="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l"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l"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l"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l" rtl="0" fontAlgn="base">
        <a:lnSpc>
          <a:spcPct val="90000"/>
        </a:lnSpc>
        <a:spcBef>
          <a:spcPct val="0"/>
        </a:spcBef>
        <a:spcAft>
          <a:spcPct val="0"/>
        </a:spcAft>
        <a:defRPr sz="3600" b="1">
          <a:solidFill>
            <a:schemeClr val="tx2"/>
          </a:solidFill>
          <a:latin typeface="Arial" pitchFamily="34" charset="0"/>
          <a:cs typeface="Arial" pitchFamily="34" charset="0"/>
        </a:defRPr>
      </a:lvl6pPr>
      <a:lvl7pPr marL="914400" algn="l" rtl="0" fontAlgn="base">
        <a:lnSpc>
          <a:spcPct val="90000"/>
        </a:lnSpc>
        <a:spcBef>
          <a:spcPct val="0"/>
        </a:spcBef>
        <a:spcAft>
          <a:spcPct val="0"/>
        </a:spcAft>
        <a:defRPr sz="3600" b="1">
          <a:solidFill>
            <a:schemeClr val="tx2"/>
          </a:solidFill>
          <a:latin typeface="Arial" pitchFamily="34" charset="0"/>
          <a:cs typeface="Arial" pitchFamily="34" charset="0"/>
        </a:defRPr>
      </a:lvl7pPr>
      <a:lvl8pPr marL="1371600" algn="l" rtl="0" fontAlgn="base">
        <a:lnSpc>
          <a:spcPct val="90000"/>
        </a:lnSpc>
        <a:spcBef>
          <a:spcPct val="0"/>
        </a:spcBef>
        <a:spcAft>
          <a:spcPct val="0"/>
        </a:spcAft>
        <a:defRPr sz="3600" b="1">
          <a:solidFill>
            <a:schemeClr val="tx2"/>
          </a:solidFill>
          <a:latin typeface="Arial" pitchFamily="34" charset="0"/>
          <a:cs typeface="Arial" pitchFamily="34" charset="0"/>
        </a:defRPr>
      </a:lvl8pPr>
      <a:lvl9pPr marL="1828800" algn="l" rtl="0" fontAlgn="base">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185651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ctr">
                <a:defRPr/>
              </a:pPr>
              <a:endParaRPr lang="en-US">
                <a:solidFill>
                  <a:srgbClr val="003366"/>
                </a:solidFill>
              </a:endParaRPr>
            </a:p>
          </p:txBody>
        </p:sp>
        <p:sp>
          <p:nvSpPr>
            <p:cNvPr id="185651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ctr">
                <a:defRPr/>
              </a:pPr>
              <a:endParaRPr lang="en-US">
                <a:solidFill>
                  <a:srgbClr val="003366"/>
                </a:solidFill>
              </a:endParaRPr>
            </a:p>
          </p:txBody>
        </p:sp>
      </p:grpSp>
      <p:sp>
        <p:nvSpPr>
          <p:cNvPr id="1856517" name="AutoShape 5"/>
          <p:cNvSpPr>
            <a:spLocks noChangeArrowheads="1"/>
          </p:cNvSpPr>
          <p:nvPr/>
        </p:nvSpPr>
        <p:spPr bwMode="auto">
          <a:xfrm>
            <a:off x="762000" y="762000"/>
            <a:ext cx="8382000" cy="609600"/>
          </a:xfrm>
          <a:prstGeom prst="roundRect">
            <a:avLst>
              <a:gd name="adj" fmla="val 50000"/>
            </a:avLst>
          </a:prstGeom>
          <a:solidFill>
            <a:schemeClr val="bg1"/>
          </a:solidFill>
          <a:ln w="9525">
            <a:solidFill>
              <a:schemeClr val="tx1"/>
            </a:solidFill>
            <a:round/>
            <a:headEnd/>
            <a:tailEnd/>
          </a:ln>
          <a:effectLst/>
        </p:spPr>
        <p:txBody>
          <a:bodyPr wrap="none" anchor="ctr"/>
          <a:lstStyle/>
          <a:p>
            <a:pPr algn="ctr">
              <a:defRPr/>
            </a:pPr>
            <a:endParaRPr kumimoji="1" lang="en-US" sz="2400">
              <a:solidFill>
                <a:srgbClr val="003366"/>
              </a:solidFill>
            </a:endParaRPr>
          </a:p>
        </p:txBody>
      </p:sp>
      <p:sp>
        <p:nvSpPr>
          <p:cNvPr id="6148" name="Rectangle 6"/>
          <p:cNvSpPr>
            <a:spLocks noGrp="1" noChangeArrowheads="1"/>
          </p:cNvSpPr>
          <p:nvPr>
            <p:ph type="body" idx="1"/>
          </p:nvPr>
        </p:nvSpPr>
        <p:spPr bwMode="auto">
          <a:xfrm>
            <a:off x="914400" y="2362200"/>
            <a:ext cx="8001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856519" name="Rectangle 7"/>
          <p:cNvSpPr>
            <a:spLocks noGrp="1" noChangeArrowheads="1"/>
          </p:cNvSpPr>
          <p:nvPr>
            <p:ph type="dt" sz="half" idx="2"/>
          </p:nvPr>
        </p:nvSpPr>
        <p:spPr bwMode="auto">
          <a:xfrm>
            <a:off x="6858000" y="6583363"/>
            <a:ext cx="20574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solidFill>
                  <a:srgbClr val="000000"/>
                </a:solidFill>
              </a:defRPr>
            </a:lvl1pPr>
          </a:lstStyle>
          <a:p>
            <a:pPr>
              <a:defRPr/>
            </a:pPr>
            <a:r>
              <a:rPr lang="en-IE"/>
              <a:t>gerry@gerrymcgovern.com</a:t>
            </a:r>
            <a:endParaRPr lang="en-GB"/>
          </a:p>
        </p:txBody>
      </p:sp>
      <p:sp>
        <p:nvSpPr>
          <p:cNvPr id="1856520" name="Rectangle 8"/>
          <p:cNvSpPr>
            <a:spLocks noGrp="1" noChangeArrowheads="1"/>
          </p:cNvSpPr>
          <p:nvPr>
            <p:ph type="ftr" sz="quarter" idx="3"/>
          </p:nvPr>
        </p:nvSpPr>
        <p:spPr bwMode="auto">
          <a:xfrm>
            <a:off x="2936875" y="6529388"/>
            <a:ext cx="3540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400">
                <a:solidFill>
                  <a:srgbClr val="000000"/>
                </a:solidFill>
              </a:defRPr>
            </a:lvl1pPr>
          </a:lstStyle>
          <a:p>
            <a:pPr algn="ctr">
              <a:defRPr/>
            </a:pPr>
            <a:r>
              <a:rPr lang="en-IE"/>
              <a:t>Copyright © Gerry McGovern</a:t>
            </a:r>
            <a:endParaRPr lang="en-GB"/>
          </a:p>
        </p:txBody>
      </p:sp>
      <p:sp>
        <p:nvSpPr>
          <p:cNvPr id="1856521" name="Rectangle 9"/>
          <p:cNvSpPr>
            <a:spLocks noGrp="1" noChangeArrowheads="1"/>
          </p:cNvSpPr>
          <p:nvPr>
            <p:ph type="sldNum" sz="quarter" idx="4"/>
          </p:nvPr>
        </p:nvSpPr>
        <p:spPr bwMode="auto">
          <a:xfrm>
            <a:off x="84138" y="6496050"/>
            <a:ext cx="587375" cy="3365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1600" b="1">
                <a:solidFill>
                  <a:schemeClr val="bg1"/>
                </a:solidFill>
              </a:defRPr>
            </a:lvl1pPr>
          </a:lstStyle>
          <a:p>
            <a:pPr>
              <a:defRPr/>
            </a:pPr>
            <a:fld id="{5C4A0277-C5A4-4E33-8F72-B50A257E5AEA}" type="slidenum">
              <a:rPr lang="en-GB">
                <a:solidFill>
                  <a:srgbClr val="FFFFFF"/>
                </a:solidFill>
              </a:rPr>
              <a:pPr>
                <a:defRPr/>
              </a:pPr>
              <a:t>‹#›</a:t>
            </a:fld>
            <a:endParaRPr lang="en-GB">
              <a:solidFill>
                <a:srgbClr val="FFFFFF"/>
              </a:solidFill>
            </a:endParaRPr>
          </a:p>
        </p:txBody>
      </p:sp>
      <p:grpSp>
        <p:nvGrpSpPr>
          <p:cNvPr id="3" name="Group 10"/>
          <p:cNvGrpSpPr>
            <a:grpSpLocks/>
          </p:cNvGrpSpPr>
          <p:nvPr/>
        </p:nvGrpSpPr>
        <p:grpSpPr bwMode="auto">
          <a:xfrm>
            <a:off x="228600" y="1981200"/>
            <a:ext cx="7391400" cy="319088"/>
            <a:chOff x="144" y="1248"/>
            <a:chExt cx="4656" cy="201"/>
          </a:xfrm>
        </p:grpSpPr>
        <p:sp>
          <p:nvSpPr>
            <p:cNvPr id="1856523" name="AutoShape 11"/>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p>
              <a:pPr algn="ctr">
                <a:defRPr/>
              </a:pPr>
              <a:endParaRPr lang="en-US">
                <a:solidFill>
                  <a:srgbClr val="003366"/>
                </a:solidFill>
              </a:endParaRPr>
            </a:p>
          </p:txBody>
        </p:sp>
        <p:sp>
          <p:nvSpPr>
            <p:cNvPr id="1856524" name="AutoShape 12"/>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p>
              <a:pPr algn="ctr">
                <a:defRPr/>
              </a:pPr>
              <a:endParaRPr lang="en-US">
                <a:solidFill>
                  <a:srgbClr val="003366"/>
                </a:solidFill>
              </a:endParaRPr>
            </a:p>
          </p:txBody>
        </p:sp>
      </p:grpSp>
      <p:sp>
        <p:nvSpPr>
          <p:cNvPr id="1856525" name="Text Box 13"/>
          <p:cNvSpPr txBox="1">
            <a:spLocks noChangeArrowheads="1"/>
          </p:cNvSpPr>
          <p:nvPr/>
        </p:nvSpPr>
        <p:spPr bwMode="auto">
          <a:xfrm>
            <a:off x="0" y="76200"/>
            <a:ext cx="3200400" cy="304800"/>
          </a:xfrm>
          <a:prstGeom prst="rect">
            <a:avLst/>
          </a:prstGeom>
          <a:noFill/>
          <a:ln w="9525">
            <a:noFill/>
            <a:miter lim="800000"/>
            <a:headEnd/>
            <a:tailEnd/>
          </a:ln>
          <a:effectLst/>
        </p:spPr>
        <p:txBody>
          <a:bodyPr>
            <a:spAutoFit/>
          </a:bodyPr>
          <a:lstStyle/>
          <a:p>
            <a:pPr>
              <a:defRPr/>
            </a:pPr>
            <a:r>
              <a:rPr lang="en-IE" sz="1400" b="1">
                <a:solidFill>
                  <a:srgbClr val="003366"/>
                </a:solidFill>
              </a:rPr>
              <a:t>Information Architecture</a:t>
            </a:r>
            <a:endParaRPr lang="en-GB" sz="1400" b="1">
              <a:solidFill>
                <a:srgbClr val="003366"/>
              </a:solidFill>
            </a:endParaRPr>
          </a:p>
        </p:txBody>
      </p:sp>
    </p:spTree>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hf sldNum="0" hdr="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cs typeface="Arial" charset="0"/>
        </a:defRPr>
      </a:lvl2pPr>
      <a:lvl3pPr algn="l" rtl="0" eaLnBrk="0" fontAlgn="base" hangingPunct="0">
        <a:lnSpc>
          <a:spcPct val="90000"/>
        </a:lnSpc>
        <a:spcBef>
          <a:spcPct val="0"/>
        </a:spcBef>
        <a:spcAft>
          <a:spcPct val="0"/>
        </a:spcAft>
        <a:defRPr sz="3600" b="1">
          <a:solidFill>
            <a:schemeClr val="tx2"/>
          </a:solidFill>
          <a:latin typeface="Arial" charset="0"/>
          <a:cs typeface="Arial" charset="0"/>
        </a:defRPr>
      </a:lvl3pPr>
      <a:lvl4pPr algn="l" rtl="0" eaLnBrk="0" fontAlgn="base" hangingPunct="0">
        <a:lnSpc>
          <a:spcPct val="90000"/>
        </a:lnSpc>
        <a:spcBef>
          <a:spcPct val="0"/>
        </a:spcBef>
        <a:spcAft>
          <a:spcPct val="0"/>
        </a:spcAft>
        <a:defRPr sz="3600" b="1">
          <a:solidFill>
            <a:schemeClr val="tx2"/>
          </a:solidFill>
          <a:latin typeface="Arial" charset="0"/>
          <a:cs typeface="Arial" charset="0"/>
        </a:defRPr>
      </a:lvl4pPr>
      <a:lvl5pPr algn="l" rtl="0" eaLnBrk="0" fontAlgn="base" hangingPunct="0">
        <a:lnSpc>
          <a:spcPct val="90000"/>
        </a:lnSpc>
        <a:spcBef>
          <a:spcPct val="0"/>
        </a:spcBef>
        <a:spcAft>
          <a:spcPct val="0"/>
        </a:spcAft>
        <a:defRPr sz="3600" b="1">
          <a:solidFill>
            <a:schemeClr val="tx2"/>
          </a:solidFill>
          <a:latin typeface="Arial" charset="0"/>
          <a:cs typeface="Arial" charset="0"/>
        </a:defRPr>
      </a:lvl5pPr>
      <a:lvl6pPr marL="457200" algn="l" rtl="0" fontAlgn="base">
        <a:lnSpc>
          <a:spcPct val="90000"/>
        </a:lnSpc>
        <a:spcBef>
          <a:spcPct val="0"/>
        </a:spcBef>
        <a:spcAft>
          <a:spcPct val="0"/>
        </a:spcAft>
        <a:defRPr sz="3600" b="1">
          <a:solidFill>
            <a:schemeClr val="tx2"/>
          </a:solidFill>
          <a:latin typeface="Arial" charset="0"/>
          <a:cs typeface="Arial" charset="0"/>
        </a:defRPr>
      </a:lvl6pPr>
      <a:lvl7pPr marL="914400" algn="l" rtl="0" fontAlgn="base">
        <a:lnSpc>
          <a:spcPct val="90000"/>
        </a:lnSpc>
        <a:spcBef>
          <a:spcPct val="0"/>
        </a:spcBef>
        <a:spcAft>
          <a:spcPct val="0"/>
        </a:spcAft>
        <a:defRPr sz="3600" b="1">
          <a:solidFill>
            <a:schemeClr val="tx2"/>
          </a:solidFill>
          <a:latin typeface="Arial" charset="0"/>
          <a:cs typeface="Arial" charset="0"/>
        </a:defRPr>
      </a:lvl7pPr>
      <a:lvl8pPr marL="1371600" algn="l" rtl="0" fontAlgn="base">
        <a:lnSpc>
          <a:spcPct val="90000"/>
        </a:lnSpc>
        <a:spcBef>
          <a:spcPct val="0"/>
        </a:spcBef>
        <a:spcAft>
          <a:spcPct val="0"/>
        </a:spcAft>
        <a:defRPr sz="3600" b="1">
          <a:solidFill>
            <a:schemeClr val="tx2"/>
          </a:solidFill>
          <a:latin typeface="Arial" charset="0"/>
          <a:cs typeface="Arial" charset="0"/>
        </a:defRPr>
      </a:lvl8pPr>
      <a:lvl9pPr marL="1828800" algn="l" rtl="0" fontAlgn="base">
        <a:lnSpc>
          <a:spcPct val="90000"/>
        </a:lnSpc>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1716227"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ctr">
                <a:defRPr/>
              </a:pPr>
              <a:endParaRPr lang="en-US">
                <a:solidFill>
                  <a:srgbClr val="003366"/>
                </a:solidFill>
              </a:endParaRPr>
            </a:p>
          </p:txBody>
        </p:sp>
        <p:sp>
          <p:nvSpPr>
            <p:cNvPr id="1716228"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ctr">
                <a:defRPr/>
              </a:pPr>
              <a:endParaRPr lang="en-US">
                <a:solidFill>
                  <a:srgbClr val="003366"/>
                </a:solidFill>
              </a:endParaRPr>
            </a:p>
          </p:txBody>
        </p:sp>
      </p:grpSp>
      <p:sp>
        <p:nvSpPr>
          <p:cNvPr id="1716229" name="AutoShape 5"/>
          <p:cNvSpPr>
            <a:spLocks noChangeArrowheads="1"/>
          </p:cNvSpPr>
          <p:nvPr/>
        </p:nvSpPr>
        <p:spPr bwMode="auto">
          <a:xfrm>
            <a:off x="762000" y="762000"/>
            <a:ext cx="8382000" cy="609600"/>
          </a:xfrm>
          <a:prstGeom prst="roundRect">
            <a:avLst>
              <a:gd name="adj" fmla="val 50000"/>
            </a:avLst>
          </a:prstGeom>
          <a:solidFill>
            <a:schemeClr val="bg1"/>
          </a:solidFill>
          <a:ln w="9525">
            <a:solidFill>
              <a:schemeClr val="tx1"/>
            </a:solidFill>
            <a:round/>
            <a:headEnd/>
            <a:tailEnd/>
          </a:ln>
          <a:effectLst/>
        </p:spPr>
        <p:txBody>
          <a:bodyPr wrap="none" anchor="ctr"/>
          <a:lstStyle/>
          <a:p>
            <a:pPr algn="ctr">
              <a:defRPr/>
            </a:pPr>
            <a:endParaRPr kumimoji="1" lang="en-US" sz="2400">
              <a:solidFill>
                <a:srgbClr val="003366"/>
              </a:solidFill>
            </a:endParaRPr>
          </a:p>
        </p:txBody>
      </p:sp>
      <p:sp>
        <p:nvSpPr>
          <p:cNvPr id="388100" name="Rectangle 6"/>
          <p:cNvSpPr>
            <a:spLocks noGrp="1" noChangeArrowheads="1"/>
          </p:cNvSpPr>
          <p:nvPr>
            <p:ph type="body" idx="1"/>
          </p:nvPr>
        </p:nvSpPr>
        <p:spPr bwMode="auto">
          <a:xfrm>
            <a:off x="914400" y="2362200"/>
            <a:ext cx="8001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716231" name="Rectangle 7"/>
          <p:cNvSpPr>
            <a:spLocks noGrp="1" noChangeArrowheads="1"/>
          </p:cNvSpPr>
          <p:nvPr>
            <p:ph type="dt" sz="half" idx="2"/>
          </p:nvPr>
        </p:nvSpPr>
        <p:spPr bwMode="auto">
          <a:xfrm>
            <a:off x="6858000" y="6583363"/>
            <a:ext cx="20574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solidFill>
                  <a:srgbClr val="000000"/>
                </a:solidFill>
                <a:latin typeface="Arial" charset="0"/>
                <a:cs typeface="Arial" charset="0"/>
              </a:defRPr>
            </a:lvl1pPr>
          </a:lstStyle>
          <a:p>
            <a:pPr>
              <a:defRPr/>
            </a:pPr>
            <a:r>
              <a:rPr lang="en-IE"/>
              <a:t>gerry@gerrymcgovern.com</a:t>
            </a:r>
            <a:endParaRPr lang="en-GB"/>
          </a:p>
        </p:txBody>
      </p:sp>
      <p:sp>
        <p:nvSpPr>
          <p:cNvPr id="1716232" name="Rectangle 8"/>
          <p:cNvSpPr>
            <a:spLocks noGrp="1" noChangeArrowheads="1"/>
          </p:cNvSpPr>
          <p:nvPr>
            <p:ph type="ftr" sz="quarter" idx="3"/>
          </p:nvPr>
        </p:nvSpPr>
        <p:spPr bwMode="auto">
          <a:xfrm>
            <a:off x="2936875" y="6529388"/>
            <a:ext cx="3540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0000"/>
                </a:solidFill>
                <a:latin typeface="Arial" charset="0"/>
                <a:cs typeface="Arial" charset="0"/>
              </a:defRPr>
            </a:lvl1pPr>
          </a:lstStyle>
          <a:p>
            <a:pPr>
              <a:defRPr/>
            </a:pPr>
            <a:r>
              <a:rPr lang="en-IE"/>
              <a:t>Copyright © Gerry McGovern</a:t>
            </a:r>
            <a:endParaRPr lang="en-GB"/>
          </a:p>
        </p:txBody>
      </p:sp>
      <p:sp>
        <p:nvSpPr>
          <p:cNvPr id="1716233" name="Rectangle 9"/>
          <p:cNvSpPr>
            <a:spLocks noGrp="1" noChangeArrowheads="1"/>
          </p:cNvSpPr>
          <p:nvPr>
            <p:ph type="sldNum" sz="quarter" idx="4"/>
          </p:nvPr>
        </p:nvSpPr>
        <p:spPr bwMode="auto">
          <a:xfrm>
            <a:off x="76200" y="6096000"/>
            <a:ext cx="587375" cy="36671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b="1">
                <a:solidFill>
                  <a:srgbClr val="FFFFFF"/>
                </a:solidFill>
                <a:latin typeface="Arial" charset="0"/>
                <a:cs typeface="Arial" charset="0"/>
              </a:defRPr>
            </a:lvl1pPr>
          </a:lstStyle>
          <a:p>
            <a:pPr>
              <a:defRPr/>
            </a:pPr>
            <a:fld id="{24F1EE97-B35C-44D2-9700-3CF2F6051C0B}" type="slidenum">
              <a:rPr lang="en-GB"/>
              <a:pPr>
                <a:defRPr/>
              </a:pPr>
              <a:t>‹#›</a:t>
            </a:fld>
            <a:endParaRPr lang="en-GB"/>
          </a:p>
        </p:txBody>
      </p:sp>
      <p:grpSp>
        <p:nvGrpSpPr>
          <p:cNvPr id="3" name="Group 10"/>
          <p:cNvGrpSpPr>
            <a:grpSpLocks/>
          </p:cNvGrpSpPr>
          <p:nvPr/>
        </p:nvGrpSpPr>
        <p:grpSpPr bwMode="auto">
          <a:xfrm>
            <a:off x="228600" y="1981200"/>
            <a:ext cx="7391400" cy="319088"/>
            <a:chOff x="144" y="1248"/>
            <a:chExt cx="4656" cy="201"/>
          </a:xfrm>
        </p:grpSpPr>
        <p:sp>
          <p:nvSpPr>
            <p:cNvPr id="1716235" name="AutoShape 11"/>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p>
              <a:pPr algn="ctr">
                <a:defRPr/>
              </a:pPr>
              <a:endParaRPr lang="en-US">
                <a:solidFill>
                  <a:srgbClr val="003366"/>
                </a:solidFill>
              </a:endParaRPr>
            </a:p>
          </p:txBody>
        </p:sp>
        <p:sp>
          <p:nvSpPr>
            <p:cNvPr id="1716236" name="AutoShape 12"/>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p>
              <a:pPr algn="ctr">
                <a:defRPr/>
              </a:pPr>
              <a:endParaRPr lang="en-US">
                <a:solidFill>
                  <a:srgbClr val="003366"/>
                </a:solidFill>
              </a:endParaRPr>
            </a:p>
          </p:txBody>
        </p:sp>
      </p:grpSp>
      <p:sp>
        <p:nvSpPr>
          <p:cNvPr id="1716237" name="Text Box 13"/>
          <p:cNvSpPr txBox="1">
            <a:spLocks noChangeArrowheads="1"/>
          </p:cNvSpPr>
          <p:nvPr/>
        </p:nvSpPr>
        <p:spPr bwMode="auto">
          <a:xfrm>
            <a:off x="76200" y="152400"/>
            <a:ext cx="3063875" cy="304800"/>
          </a:xfrm>
          <a:prstGeom prst="rect">
            <a:avLst/>
          </a:prstGeom>
          <a:noFill/>
          <a:ln w="9525">
            <a:noFill/>
            <a:miter lim="800000"/>
            <a:headEnd/>
            <a:tailEnd/>
          </a:ln>
          <a:effectLst/>
        </p:spPr>
        <p:txBody>
          <a:bodyPr>
            <a:spAutoFit/>
          </a:bodyPr>
          <a:lstStyle/>
          <a:p>
            <a:pPr>
              <a:defRPr/>
            </a:pPr>
            <a:r>
              <a:rPr lang="en-GB" sz="1400" b="1">
                <a:solidFill>
                  <a:srgbClr val="003366"/>
                </a:solidFill>
              </a:rPr>
              <a:t>Content first</a:t>
            </a:r>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iming>
    <p:tnLst>
      <p:par>
        <p:cTn id="1" dur="indefinite" restart="never" nodeType="tmRoot"/>
      </p:par>
    </p:tnLst>
  </p:timing>
  <p:hf sldNum="0" hdr="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cs typeface="Arial" charset="0"/>
        </a:defRPr>
      </a:lvl2pPr>
      <a:lvl3pPr algn="l" rtl="0" eaLnBrk="0" fontAlgn="base" hangingPunct="0">
        <a:lnSpc>
          <a:spcPct val="90000"/>
        </a:lnSpc>
        <a:spcBef>
          <a:spcPct val="0"/>
        </a:spcBef>
        <a:spcAft>
          <a:spcPct val="0"/>
        </a:spcAft>
        <a:defRPr sz="3600" b="1">
          <a:solidFill>
            <a:schemeClr val="tx2"/>
          </a:solidFill>
          <a:latin typeface="Arial" charset="0"/>
          <a:cs typeface="Arial" charset="0"/>
        </a:defRPr>
      </a:lvl3pPr>
      <a:lvl4pPr algn="l" rtl="0" eaLnBrk="0" fontAlgn="base" hangingPunct="0">
        <a:lnSpc>
          <a:spcPct val="90000"/>
        </a:lnSpc>
        <a:spcBef>
          <a:spcPct val="0"/>
        </a:spcBef>
        <a:spcAft>
          <a:spcPct val="0"/>
        </a:spcAft>
        <a:defRPr sz="3600" b="1">
          <a:solidFill>
            <a:schemeClr val="tx2"/>
          </a:solidFill>
          <a:latin typeface="Arial" charset="0"/>
          <a:cs typeface="Arial" charset="0"/>
        </a:defRPr>
      </a:lvl4pPr>
      <a:lvl5pPr algn="l" rtl="0" eaLnBrk="0" fontAlgn="base" hangingPunct="0">
        <a:lnSpc>
          <a:spcPct val="90000"/>
        </a:lnSpc>
        <a:spcBef>
          <a:spcPct val="0"/>
        </a:spcBef>
        <a:spcAft>
          <a:spcPct val="0"/>
        </a:spcAft>
        <a:defRPr sz="3600" b="1">
          <a:solidFill>
            <a:schemeClr val="tx2"/>
          </a:solidFill>
          <a:latin typeface="Arial" charset="0"/>
          <a:cs typeface="Arial" charset="0"/>
        </a:defRPr>
      </a:lvl5pPr>
      <a:lvl6pPr marL="457200" algn="l" rtl="0" fontAlgn="base">
        <a:lnSpc>
          <a:spcPct val="90000"/>
        </a:lnSpc>
        <a:spcBef>
          <a:spcPct val="0"/>
        </a:spcBef>
        <a:spcAft>
          <a:spcPct val="0"/>
        </a:spcAft>
        <a:defRPr sz="3600" b="1">
          <a:solidFill>
            <a:schemeClr val="tx2"/>
          </a:solidFill>
          <a:latin typeface="Arial" charset="0"/>
          <a:cs typeface="Arial" charset="0"/>
        </a:defRPr>
      </a:lvl6pPr>
      <a:lvl7pPr marL="914400" algn="l" rtl="0" fontAlgn="base">
        <a:lnSpc>
          <a:spcPct val="90000"/>
        </a:lnSpc>
        <a:spcBef>
          <a:spcPct val="0"/>
        </a:spcBef>
        <a:spcAft>
          <a:spcPct val="0"/>
        </a:spcAft>
        <a:defRPr sz="3600" b="1">
          <a:solidFill>
            <a:schemeClr val="tx2"/>
          </a:solidFill>
          <a:latin typeface="Arial" charset="0"/>
          <a:cs typeface="Arial" charset="0"/>
        </a:defRPr>
      </a:lvl7pPr>
      <a:lvl8pPr marL="1371600" algn="l" rtl="0" fontAlgn="base">
        <a:lnSpc>
          <a:spcPct val="90000"/>
        </a:lnSpc>
        <a:spcBef>
          <a:spcPct val="0"/>
        </a:spcBef>
        <a:spcAft>
          <a:spcPct val="0"/>
        </a:spcAft>
        <a:defRPr sz="3600" b="1">
          <a:solidFill>
            <a:schemeClr val="tx2"/>
          </a:solidFill>
          <a:latin typeface="Arial" charset="0"/>
          <a:cs typeface="Arial" charset="0"/>
        </a:defRPr>
      </a:lvl8pPr>
      <a:lvl9pPr marL="1828800" algn="l" rtl="0" fontAlgn="base">
        <a:lnSpc>
          <a:spcPct val="90000"/>
        </a:lnSpc>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24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24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a:cs typeface="+mn-cs"/>
              </a:defRPr>
            </a:lvl1pPr>
          </a:lstStyle>
          <a:p>
            <a:pPr>
              <a:defRPr/>
            </a:pPr>
            <a:fld id="{AB345689-9DC5-4085-B6D2-1EA623436BF8}" type="datetimeFigureOut">
              <a:rPr lang="en-US"/>
              <a:pPr>
                <a:defRPr/>
              </a:pPr>
              <a:t>10/30/2010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a:cs typeface="+mn-cs"/>
              </a:defRPr>
            </a:lvl1pPr>
          </a:lstStyle>
          <a:p>
            <a:pPr>
              <a:defRPr/>
            </a:pPr>
            <a:fld id="{BC17886B-4083-443C-B9EB-8477EE811A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xStyles>
    <p:title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23" name="Rectangle 3"/>
          <p:cNvSpPr>
            <a:spLocks noGrp="1" noChangeArrowheads="1"/>
          </p:cNvSpPr>
          <p:nvPr>
            <p:ph type="ftr" sz="quarter" idx="3"/>
          </p:nvPr>
        </p:nvSpPr>
        <p:spPr bwMode="auto">
          <a:xfrm>
            <a:off x="3886200" y="6477000"/>
            <a:ext cx="5181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200">
                <a:solidFill>
                  <a:srgbClr val="000000"/>
                </a:solidFill>
                <a:latin typeface="Arial" charset="0"/>
                <a:cs typeface="Arial" charset="0"/>
              </a:defRPr>
            </a:lvl1pPr>
          </a:lstStyle>
          <a:p>
            <a:pPr algn="ctr">
              <a:defRPr/>
            </a:pPr>
            <a:r>
              <a:rPr lang="en-GB"/>
              <a:t>Copyright </a:t>
            </a:r>
            <a:r>
              <a:rPr lang="en-US">
                <a:cs typeface="Times New Roman" pitchFamily="18" charset="0"/>
              </a:rPr>
              <a:t>© Gerry McGovern: www.customercarewords.com</a:t>
            </a:r>
            <a:r>
              <a:rPr lang="en-US" sz="1400">
                <a:cs typeface="Times New Roman" pitchFamily="18" charset="0"/>
              </a:rPr>
              <a:t>   </a:t>
            </a:r>
            <a:fld id="{05FDD4B6-2C73-4FBC-8D6A-89E24CCB61C3}" type="slidenum">
              <a:rPr lang="en-US" b="1">
                <a:cs typeface="Times New Roman" pitchFamily="18" charset="0"/>
              </a:rPr>
              <a:pPr algn="ctr">
                <a:defRPr/>
              </a:pPr>
              <a:t>‹#›</a:t>
            </a:fld>
            <a:endParaRPr lang="en-US" b="1">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Lst>
  <p:hf sldNum="0" hd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charset="0"/>
          <a:cs typeface="Arial" charset="0"/>
        </a:defRPr>
      </a:lvl2pPr>
      <a:lvl3pPr algn="ctr" rtl="0" eaLnBrk="0" fontAlgn="base" hangingPunct="0">
        <a:lnSpc>
          <a:spcPct val="90000"/>
        </a:lnSpc>
        <a:spcBef>
          <a:spcPct val="0"/>
        </a:spcBef>
        <a:spcAft>
          <a:spcPct val="0"/>
        </a:spcAft>
        <a:defRPr sz="3600" b="1">
          <a:solidFill>
            <a:schemeClr val="tx2"/>
          </a:solidFill>
          <a:latin typeface="Arial" charset="0"/>
          <a:cs typeface="Arial" charset="0"/>
        </a:defRPr>
      </a:lvl3pPr>
      <a:lvl4pPr algn="ctr" rtl="0" eaLnBrk="0" fontAlgn="base" hangingPunct="0">
        <a:lnSpc>
          <a:spcPct val="90000"/>
        </a:lnSpc>
        <a:spcBef>
          <a:spcPct val="0"/>
        </a:spcBef>
        <a:spcAft>
          <a:spcPct val="0"/>
        </a:spcAft>
        <a:defRPr sz="3600" b="1">
          <a:solidFill>
            <a:schemeClr val="tx2"/>
          </a:solidFill>
          <a:latin typeface="Arial" charset="0"/>
          <a:cs typeface="Arial" charset="0"/>
        </a:defRPr>
      </a:lvl4pPr>
      <a:lvl5pPr algn="ctr" rtl="0" eaLnBrk="0" fontAlgn="base" hangingPunct="0">
        <a:lnSpc>
          <a:spcPct val="90000"/>
        </a:lnSpc>
        <a:spcBef>
          <a:spcPct val="0"/>
        </a:spcBef>
        <a:spcAft>
          <a:spcPct val="0"/>
        </a:spcAft>
        <a:defRPr sz="3600" b="1">
          <a:solidFill>
            <a:schemeClr val="tx2"/>
          </a:solidFill>
          <a:latin typeface="Arial" charset="0"/>
          <a:cs typeface="Arial" charset="0"/>
        </a:defRPr>
      </a:lvl5pPr>
      <a:lvl6pPr marL="457200" algn="ctr" rtl="0" fontAlgn="base">
        <a:lnSpc>
          <a:spcPct val="90000"/>
        </a:lnSpc>
        <a:spcBef>
          <a:spcPct val="0"/>
        </a:spcBef>
        <a:spcAft>
          <a:spcPct val="0"/>
        </a:spcAft>
        <a:defRPr sz="3600" b="1">
          <a:solidFill>
            <a:schemeClr val="tx2"/>
          </a:solidFill>
          <a:latin typeface="Arial" charset="0"/>
          <a:cs typeface="Arial" charset="0"/>
        </a:defRPr>
      </a:lvl6pPr>
      <a:lvl7pPr marL="914400" algn="ctr" rtl="0" fontAlgn="base">
        <a:lnSpc>
          <a:spcPct val="90000"/>
        </a:lnSpc>
        <a:spcBef>
          <a:spcPct val="0"/>
        </a:spcBef>
        <a:spcAft>
          <a:spcPct val="0"/>
        </a:spcAft>
        <a:defRPr sz="3600" b="1">
          <a:solidFill>
            <a:schemeClr val="tx2"/>
          </a:solidFill>
          <a:latin typeface="Arial" charset="0"/>
          <a:cs typeface="Arial" charset="0"/>
        </a:defRPr>
      </a:lvl7pPr>
      <a:lvl8pPr marL="1371600" algn="ctr" rtl="0" fontAlgn="base">
        <a:lnSpc>
          <a:spcPct val="90000"/>
        </a:lnSpc>
        <a:spcBef>
          <a:spcPct val="0"/>
        </a:spcBef>
        <a:spcAft>
          <a:spcPct val="0"/>
        </a:spcAft>
        <a:defRPr sz="3600" b="1">
          <a:solidFill>
            <a:schemeClr val="tx2"/>
          </a:solidFill>
          <a:latin typeface="Arial" charset="0"/>
          <a:cs typeface="Arial" charset="0"/>
        </a:defRPr>
      </a:lvl8pPr>
      <a:lvl9pPr marL="1828800" algn="ctr" rtl="0" fontAlgn="base">
        <a:lnSpc>
          <a:spcPct val="90000"/>
        </a:lnSpc>
        <a:spcBef>
          <a:spcPct val="0"/>
        </a:spcBef>
        <a:spcAft>
          <a:spcPct val="0"/>
        </a:spcAft>
        <a:defRPr sz="3600" b="1">
          <a:solidFill>
            <a:schemeClr val="tx2"/>
          </a:solidFill>
          <a:latin typeface="Arial" charset="0"/>
          <a:cs typeface="Arial"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cs typeface="+mn-cs"/>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cs typeface="+mn-cs"/>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5pPr>
      <a:lvl6pPr marL="2457450" indent="-171450" algn="l" rtl="0" fontAlgn="base">
        <a:lnSpc>
          <a:spcPct val="90000"/>
        </a:lnSpc>
        <a:spcBef>
          <a:spcPct val="30000"/>
        </a:spcBef>
        <a:spcAft>
          <a:spcPct val="0"/>
        </a:spcAft>
        <a:buSzPct val="100000"/>
        <a:buChar char="–"/>
        <a:defRPr sz="1400" b="1">
          <a:solidFill>
            <a:schemeClr val="tx1"/>
          </a:solidFill>
          <a:latin typeface="+mn-lt"/>
          <a:cs typeface="+mn-cs"/>
        </a:defRPr>
      </a:lvl6pPr>
      <a:lvl7pPr marL="2914650" indent="-171450" algn="l" rtl="0" fontAlgn="base">
        <a:lnSpc>
          <a:spcPct val="90000"/>
        </a:lnSpc>
        <a:spcBef>
          <a:spcPct val="30000"/>
        </a:spcBef>
        <a:spcAft>
          <a:spcPct val="0"/>
        </a:spcAft>
        <a:buSzPct val="100000"/>
        <a:buChar char="–"/>
        <a:defRPr sz="1400" b="1">
          <a:solidFill>
            <a:schemeClr val="tx1"/>
          </a:solidFill>
          <a:latin typeface="+mn-lt"/>
          <a:cs typeface="+mn-cs"/>
        </a:defRPr>
      </a:lvl7pPr>
      <a:lvl8pPr marL="3371850" indent="-171450" algn="l" rtl="0" fontAlgn="base">
        <a:lnSpc>
          <a:spcPct val="90000"/>
        </a:lnSpc>
        <a:spcBef>
          <a:spcPct val="30000"/>
        </a:spcBef>
        <a:spcAft>
          <a:spcPct val="0"/>
        </a:spcAft>
        <a:buSzPct val="100000"/>
        <a:buChar char="–"/>
        <a:defRPr sz="1400" b="1">
          <a:solidFill>
            <a:schemeClr val="tx1"/>
          </a:solidFill>
          <a:latin typeface="+mn-lt"/>
          <a:cs typeface="+mn-cs"/>
        </a:defRPr>
      </a:lvl8pPr>
      <a:lvl9pPr marL="3829050" indent="-171450" algn="l" rtl="0" fontAlgn="base">
        <a:lnSpc>
          <a:spcPct val="90000"/>
        </a:lnSpc>
        <a:spcBef>
          <a:spcPct val="30000"/>
        </a:spcBef>
        <a:spcAft>
          <a:spcPct val="0"/>
        </a:spcAft>
        <a:buSzPct val="100000"/>
        <a:buChar char="–"/>
        <a:defRPr sz="14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235523"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 name="Rectangle 14"/>
          <p:cNvSpPr>
            <a:spLocks noGrp="1" noChangeArrowheads="1"/>
          </p:cNvSpPr>
          <p:nvPr>
            <p:ph type="dt" sz="quarter" idx="2"/>
          </p:nvPr>
        </p:nvSpPr>
        <p:spPr bwMode="auto">
          <a:xfrm>
            <a:off x="2667000" y="6553200"/>
            <a:ext cx="1905000" cy="304800"/>
          </a:xfrm>
          <a:prstGeom prst="rect">
            <a:avLst/>
          </a:prstGeom>
          <a:ln>
            <a:miter lim="800000"/>
            <a:headEnd/>
            <a:tailEnd/>
          </a:ln>
        </p:spPr>
        <p:txBody>
          <a:bodyPr vert="horz" wrap="square" lIns="91440" tIns="45720" rIns="91440" bIns="45720" numCol="1" anchor="b" anchorCtr="0" compatLnSpc="1">
            <a:prstTxWarp prst="textNoShape">
              <a:avLst/>
            </a:prstTxWarp>
            <a:spAutoFit/>
          </a:bodyPr>
          <a:lstStyle>
            <a:lvl1pPr algn="r">
              <a:defRPr sz="1400" b="0">
                <a:solidFill>
                  <a:schemeClr val="bg1"/>
                </a:solidFill>
                <a:latin typeface="Arial" charset="0"/>
                <a:cs typeface="+mn-cs"/>
              </a:defRPr>
            </a:lvl1pPr>
          </a:lstStyle>
          <a:p>
            <a:pPr>
              <a:defRPr/>
            </a:pPr>
            <a:endParaRPr lang="en-GB">
              <a:solidFill>
                <a:srgbClr val="FFFFFF"/>
              </a:solidFill>
            </a:endParaRPr>
          </a:p>
        </p:txBody>
      </p:sp>
      <p:sp>
        <p:nvSpPr>
          <p:cNvPr id="9" name="Rectangle 15"/>
          <p:cNvSpPr>
            <a:spLocks noGrp="1" noChangeArrowheads="1"/>
          </p:cNvSpPr>
          <p:nvPr>
            <p:ph type="ftr" sz="quarter" idx="3"/>
          </p:nvPr>
        </p:nvSpPr>
        <p:spPr bwMode="auto">
          <a:xfrm>
            <a:off x="5195888" y="6553200"/>
            <a:ext cx="3279775" cy="304800"/>
          </a:xfrm>
          <a:prstGeom prst="rect">
            <a:avLst/>
          </a:prstGeom>
          <a:ln>
            <a:miter lim="800000"/>
            <a:headEnd/>
            <a:tailEnd/>
          </a:ln>
        </p:spPr>
        <p:txBody>
          <a:bodyPr vert="horz" wrap="square" lIns="91440" tIns="45720" rIns="91440" bIns="45720" numCol="1" anchor="b" anchorCtr="0" compatLnSpc="1">
            <a:prstTxWarp prst="textNoShape">
              <a:avLst/>
            </a:prstTxWarp>
            <a:spAutoFit/>
          </a:bodyPr>
          <a:lstStyle>
            <a:lvl1pPr algn="r">
              <a:defRPr sz="1400" b="0">
                <a:latin typeface="Arial" charset="0"/>
                <a:cs typeface="+mn-cs"/>
              </a:defRPr>
            </a:lvl1pPr>
          </a:lstStyle>
          <a:p>
            <a:pPr>
              <a:defRPr/>
            </a:pPr>
            <a:endParaRPr lang="en-GB">
              <a:solidFill>
                <a:srgbClr val="015D8B"/>
              </a:solidFill>
            </a:endParaRPr>
          </a:p>
        </p:txBody>
      </p:sp>
      <p:sp>
        <p:nvSpPr>
          <p:cNvPr id="10" name="Rectangle 17"/>
          <p:cNvSpPr>
            <a:spLocks noGrp="1" noChangeArrowheads="1"/>
          </p:cNvSpPr>
          <p:nvPr>
            <p:ph type="sldNum" sz="quarter" idx="4"/>
          </p:nvPr>
        </p:nvSpPr>
        <p:spPr bwMode="auto">
          <a:xfrm>
            <a:off x="9525" y="6359525"/>
            <a:ext cx="587375" cy="488950"/>
          </a:xfrm>
          <a:prstGeom prst="rect">
            <a:avLst/>
          </a:prstGeom>
          <a:ln>
            <a:miter lim="800000"/>
            <a:headEnd/>
            <a:tailEnd/>
          </a:ln>
        </p:spPr>
        <p:txBody>
          <a:bodyPr vert="horz" wrap="square" lIns="91440" tIns="45720" rIns="91440" bIns="45720" numCol="1" anchor="b" anchorCtr="0" compatLnSpc="1">
            <a:prstTxWarp prst="textNoShape">
              <a:avLst/>
            </a:prstTxWarp>
            <a:spAutoFit/>
          </a:bodyPr>
          <a:lstStyle>
            <a:lvl1pPr algn="l">
              <a:defRPr sz="2600" b="1">
                <a:solidFill>
                  <a:schemeClr val="bg1"/>
                </a:solidFill>
                <a:latin typeface="Arial" charset="0"/>
                <a:cs typeface="+mn-cs"/>
              </a:defRPr>
            </a:lvl1pPr>
          </a:lstStyle>
          <a:p>
            <a:pPr>
              <a:defRPr/>
            </a:pPr>
            <a:fld id="{8107B688-6BCD-4186-AB56-272B85907F6A}" type="slidenum">
              <a:rPr lang="en-GB">
                <a:solidFill>
                  <a:srgbClr val="FFFFFF"/>
                </a:solidFill>
              </a:rPr>
              <a:pPr>
                <a:defRPr/>
              </a:pPr>
              <a:t>‹#›</a:t>
            </a:fld>
            <a:endParaRPr lang="en-GB">
              <a:solidFill>
                <a:srgbClr val="FFFFFF"/>
              </a:solidFill>
            </a:endParaRPr>
          </a:p>
        </p:txBody>
      </p:sp>
    </p:spTree>
  </p:cSld>
  <p:clrMap bg1="lt1" tx1="dk1" bg2="lt2" tx2="dk2" accent1="accent1" accent2="accent2" accent3="accent3" accent4="accent4" accent5="accent5" accent6="accent6" hlink="hlink" folHlink="folHlink"/>
  <p:sldLayoutIdLst>
    <p:sldLayoutId id="2147485630" r:id="rId1"/>
    <p:sldLayoutId id="2147485631" r:id="rId2"/>
    <p:sldLayoutId id="2147485632" r:id="rId3"/>
    <p:sldLayoutId id="2147485633" r:id="rId4"/>
    <p:sldLayoutId id="2147485634" r:id="rId5"/>
    <p:sldLayoutId id="2147485635" r:id="rId6"/>
    <p:sldLayoutId id="2147485636" r:id="rId7"/>
    <p:sldLayoutId id="2147485637" r:id="rId8"/>
    <p:sldLayoutId id="2147485638" r:id="rId9"/>
    <p:sldLayoutId id="2147485639" r:id="rId10"/>
    <p:sldLayoutId id="2147485640" r:id="rId11"/>
  </p:sldLayoutIdLst>
  <p:txStyles>
    <p:titleStyle>
      <a:lvl1pPr algn="l" rtl="0" eaLnBrk="0" fontAlgn="base" hangingPunct="0">
        <a:lnSpc>
          <a:spcPct val="90000"/>
        </a:lnSpc>
        <a:spcBef>
          <a:spcPct val="0"/>
        </a:spcBef>
        <a:spcAft>
          <a:spcPct val="0"/>
        </a:spcAft>
        <a:defRPr sz="3600" b="1">
          <a:solidFill>
            <a:srgbClr val="015D8B"/>
          </a:solidFill>
          <a:latin typeface="Arial" charset="0"/>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Arial" charset="0"/>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Arial"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Arial" charset="0"/>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Arial"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Arial" charset="0"/>
        </a:defRPr>
      </a:lvl5pPr>
      <a:lvl6pPr marL="2514600" indent="-228600" algn="l" rtl="0" fontAlgn="base">
        <a:spcBef>
          <a:spcPct val="20000"/>
        </a:spcBef>
        <a:spcAft>
          <a:spcPct val="0"/>
        </a:spcAft>
        <a:buClr>
          <a:schemeClr val="tx1"/>
        </a:buClr>
        <a:buSzPct val="65000"/>
        <a:buFont typeface="Wingdings" pitchFamily="2" charset="2"/>
        <a:buChar char="l"/>
        <a:defRPr sz="2000">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sz="2000">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sz="2000">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sz="2000">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5691FE9-7482-49CA-8312-96B80E7AC169}" type="slidenum">
              <a:rPr lang="en-US" smtClean="0">
                <a:solidFill>
                  <a:srgbClr val="000000"/>
                </a:solidFill>
              </a:rPr>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ctr" rtl="0" fontAlgn="base">
        <a:lnSpc>
          <a:spcPct val="90000"/>
        </a:lnSpc>
        <a:spcBef>
          <a:spcPct val="0"/>
        </a:spcBef>
        <a:spcAft>
          <a:spcPct val="0"/>
        </a:spcAft>
        <a:defRPr sz="3600" b="1">
          <a:solidFill>
            <a:schemeClr val="tx2"/>
          </a:solidFill>
          <a:latin typeface="Arial" pitchFamily="34" charset="0"/>
          <a:cs typeface="Arial" pitchFamily="34" charset="0"/>
        </a:defRPr>
      </a:lvl6pPr>
      <a:lvl7pPr marL="914400" algn="ctr" rtl="0" fontAlgn="base">
        <a:lnSpc>
          <a:spcPct val="90000"/>
        </a:lnSpc>
        <a:spcBef>
          <a:spcPct val="0"/>
        </a:spcBef>
        <a:spcAft>
          <a:spcPct val="0"/>
        </a:spcAft>
        <a:defRPr sz="3600" b="1">
          <a:solidFill>
            <a:schemeClr val="tx2"/>
          </a:solidFill>
          <a:latin typeface="Arial" pitchFamily="34" charset="0"/>
          <a:cs typeface="Arial" pitchFamily="34" charset="0"/>
        </a:defRPr>
      </a:lvl7pPr>
      <a:lvl8pPr marL="1371600" algn="ctr" rtl="0" fontAlgn="base">
        <a:lnSpc>
          <a:spcPct val="90000"/>
        </a:lnSpc>
        <a:spcBef>
          <a:spcPct val="0"/>
        </a:spcBef>
        <a:spcAft>
          <a:spcPct val="0"/>
        </a:spcAft>
        <a:defRPr sz="3600" b="1">
          <a:solidFill>
            <a:schemeClr val="tx2"/>
          </a:solidFill>
          <a:latin typeface="Arial" pitchFamily="34" charset="0"/>
          <a:cs typeface="Arial" pitchFamily="34" charset="0"/>
        </a:defRPr>
      </a:lvl8pPr>
      <a:lvl9pPr marL="1828800" algn="ctr" rtl="0" fontAlgn="base">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800" b="1">
          <a:solidFill>
            <a:schemeClr val="tx1"/>
          </a:solidFill>
          <a:latin typeface="+mn-lt"/>
          <a:cs typeface="+mn-cs"/>
        </a:defRPr>
      </a:lvl2pPr>
      <a:lvl3pPr marL="1143000" indent="-228600" algn="l" rtl="0" eaLnBrk="0" fontAlgn="base" hangingPunct="0">
        <a:lnSpc>
          <a:spcPct val="90000"/>
        </a:lnSpc>
        <a:spcBef>
          <a:spcPct val="30000"/>
        </a:spcBef>
        <a:spcAft>
          <a:spcPct val="0"/>
        </a:spcAft>
        <a:buSzPct val="100000"/>
        <a:buChar char="»"/>
        <a:defRPr sz="2400" b="1">
          <a:solidFill>
            <a:schemeClr val="tx1"/>
          </a:solidFill>
          <a:latin typeface="+mn-lt"/>
          <a:cs typeface="+mn-cs"/>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5pPr>
      <a:lvl6pPr marL="2457450" indent="-171450" algn="l" rtl="0" fontAlgn="base">
        <a:lnSpc>
          <a:spcPct val="90000"/>
        </a:lnSpc>
        <a:spcBef>
          <a:spcPct val="30000"/>
        </a:spcBef>
        <a:spcAft>
          <a:spcPct val="0"/>
        </a:spcAft>
        <a:buSzPct val="100000"/>
        <a:buChar char="–"/>
        <a:defRPr sz="1400" b="1">
          <a:solidFill>
            <a:schemeClr val="tx1"/>
          </a:solidFill>
          <a:latin typeface="+mn-lt"/>
          <a:cs typeface="+mn-cs"/>
        </a:defRPr>
      </a:lvl6pPr>
      <a:lvl7pPr marL="2914650" indent="-171450" algn="l" rtl="0" fontAlgn="base">
        <a:lnSpc>
          <a:spcPct val="90000"/>
        </a:lnSpc>
        <a:spcBef>
          <a:spcPct val="30000"/>
        </a:spcBef>
        <a:spcAft>
          <a:spcPct val="0"/>
        </a:spcAft>
        <a:buSzPct val="100000"/>
        <a:buChar char="–"/>
        <a:defRPr sz="1400" b="1">
          <a:solidFill>
            <a:schemeClr val="tx1"/>
          </a:solidFill>
          <a:latin typeface="+mn-lt"/>
          <a:cs typeface="+mn-cs"/>
        </a:defRPr>
      </a:lvl7pPr>
      <a:lvl8pPr marL="3371850" indent="-171450" algn="l" rtl="0" fontAlgn="base">
        <a:lnSpc>
          <a:spcPct val="90000"/>
        </a:lnSpc>
        <a:spcBef>
          <a:spcPct val="30000"/>
        </a:spcBef>
        <a:spcAft>
          <a:spcPct val="0"/>
        </a:spcAft>
        <a:buSzPct val="100000"/>
        <a:buChar char="–"/>
        <a:defRPr sz="1400" b="1">
          <a:solidFill>
            <a:schemeClr val="tx1"/>
          </a:solidFill>
          <a:latin typeface="+mn-lt"/>
          <a:cs typeface="+mn-cs"/>
        </a:defRPr>
      </a:lvl8pPr>
      <a:lvl9pPr marL="3829050" indent="-171450" algn="l" rtl="0" fontAlgn="base">
        <a:lnSpc>
          <a:spcPct val="90000"/>
        </a:lnSpc>
        <a:spcBef>
          <a:spcPct val="30000"/>
        </a:spcBef>
        <a:spcAft>
          <a:spcPct val="0"/>
        </a:spcAft>
        <a:buSzPct val="100000"/>
        <a:buChar char="–"/>
        <a:defRPr sz="14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auto">
              <a:spcBef>
                <a:spcPts val="0"/>
              </a:spcBef>
              <a:spcAft>
                <a:spcPts val="0"/>
              </a:spcAft>
            </a:pPr>
            <a:endParaRPr kumimoji="1" lang="en-US">
              <a:solidFill>
                <a:srgbClr val="015D8B"/>
              </a:solidFill>
              <a:latin typeface="Arial"/>
            </a:endParaRPr>
          </a:p>
        </p:txBody>
      </p:sp>
      <p:sp>
        <p:nvSpPr>
          <p:cNvPr id="1031"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lvl1pPr>
          </a:lstStyle>
          <a:p>
            <a:pPr fontAlgn="auto">
              <a:spcBef>
                <a:spcPts val="0"/>
              </a:spcBef>
              <a:spcAft>
                <a:spcPts val="0"/>
              </a:spcAft>
            </a:pPr>
            <a:fld id="{B6D96831-7076-4EA7-A8DB-C1E0D570989C}" type="datetimeFigureOut">
              <a:rPr lang="en-US" smtClean="0">
                <a:solidFill>
                  <a:srgbClr val="015D8B"/>
                </a:solidFill>
                <a:latin typeface="Arial"/>
              </a:rPr>
              <a:pPr fontAlgn="auto">
                <a:spcBef>
                  <a:spcPts val="0"/>
                </a:spcBef>
                <a:spcAft>
                  <a:spcPts val="0"/>
                </a:spcAft>
              </a:pPr>
              <a:t>10/30/2010</a:t>
            </a:fld>
            <a:endParaRPr lang="en-US">
              <a:solidFill>
                <a:srgbClr val="015D8B"/>
              </a:solidFill>
              <a:latin typeface="Arial"/>
            </a:endParaRPr>
          </a:p>
        </p:txBody>
      </p:sp>
      <p:sp>
        <p:nvSpPr>
          <p:cNvPr id="1038" name="Rectangle 14"/>
          <p:cNvSpPr>
            <a:spLocks noGrp="1" noChangeArrowheads="1"/>
          </p:cNvSpPr>
          <p:nvPr>
            <p:ph type="ftr" sz="quarter" idx="3"/>
          </p:nvPr>
        </p:nvSpPr>
        <p:spPr bwMode="auto">
          <a:xfrm>
            <a:off x="2916238" y="6613525"/>
            <a:ext cx="2951162"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000" b="1">
                <a:solidFill>
                  <a:schemeClr val="bg1"/>
                </a:solidFill>
              </a:defRPr>
            </a:lvl1pPr>
          </a:lstStyle>
          <a:p>
            <a:pPr fontAlgn="auto">
              <a:spcBef>
                <a:spcPts val="0"/>
              </a:spcBef>
              <a:spcAft>
                <a:spcPts val="0"/>
              </a:spcAft>
            </a:pPr>
            <a:endParaRPr lang="en-US">
              <a:solidFill>
                <a:srgbClr val="FFFFFF"/>
              </a:solidFill>
              <a:latin typeface="Arial"/>
            </a:endParaRPr>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000" b="1"/>
            </a:lvl1pPr>
          </a:lstStyle>
          <a:p>
            <a:pPr fontAlgn="auto">
              <a:spcBef>
                <a:spcPts val="0"/>
              </a:spcBef>
              <a:spcAft>
                <a:spcPts val="0"/>
              </a:spcAft>
            </a:pPr>
            <a:fld id="{7BCCEF61-37B9-41E2-AECB-112B568419F0}" type="slidenum">
              <a:rPr lang="en-US" smtClean="0">
                <a:solidFill>
                  <a:srgbClr val="015D8B"/>
                </a:solidFill>
                <a:latin typeface="Arial"/>
              </a:rPr>
              <a:pPr fontAlgn="auto">
                <a:spcBef>
                  <a:spcPts val="0"/>
                </a:spcBef>
                <a:spcAft>
                  <a:spcPts val="0"/>
                </a:spcAft>
              </a:pPr>
              <a:t>‹#›</a:t>
            </a:fld>
            <a:endParaRPr lang="en-US">
              <a:solidFill>
                <a:srgbClr val="015D8B"/>
              </a:solidFill>
              <a:latin typeface="Arial"/>
            </a:endParaRPr>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Lst>
  <p:txStyles>
    <p:titleStyle>
      <a:lvl1pPr algn="l" rtl="0" eaLnBrk="1" fontAlgn="base" hangingPunct="1">
        <a:lnSpc>
          <a:spcPct val="90000"/>
        </a:lnSpc>
        <a:spcBef>
          <a:spcPct val="0"/>
        </a:spcBef>
        <a:spcAft>
          <a:spcPct val="0"/>
        </a:spcAft>
        <a:defRPr sz="3600" b="1">
          <a:solidFill>
            <a:srgbClr val="015D8B"/>
          </a:solidFill>
          <a:latin typeface="+mj-lt"/>
          <a:ea typeface="+mj-ea"/>
          <a:cs typeface="+mj-cs"/>
        </a:defRPr>
      </a:lvl1pPr>
      <a:lvl2pPr algn="l" rtl="0" eaLnBrk="1" fontAlgn="base" hangingPunct="1">
        <a:lnSpc>
          <a:spcPct val="90000"/>
        </a:lnSpc>
        <a:spcBef>
          <a:spcPct val="0"/>
        </a:spcBef>
        <a:spcAft>
          <a:spcPct val="0"/>
        </a:spcAft>
        <a:defRPr sz="3600" b="1">
          <a:solidFill>
            <a:srgbClr val="015D8B"/>
          </a:solidFill>
          <a:latin typeface="Arial" charset="0"/>
        </a:defRPr>
      </a:lvl2pPr>
      <a:lvl3pPr algn="l" rtl="0" eaLnBrk="1" fontAlgn="base" hangingPunct="1">
        <a:lnSpc>
          <a:spcPct val="90000"/>
        </a:lnSpc>
        <a:spcBef>
          <a:spcPct val="0"/>
        </a:spcBef>
        <a:spcAft>
          <a:spcPct val="0"/>
        </a:spcAft>
        <a:defRPr sz="3600" b="1">
          <a:solidFill>
            <a:srgbClr val="015D8B"/>
          </a:solidFill>
          <a:latin typeface="Arial" charset="0"/>
        </a:defRPr>
      </a:lvl3pPr>
      <a:lvl4pPr algn="l" rtl="0" eaLnBrk="1" fontAlgn="base" hangingPunct="1">
        <a:lnSpc>
          <a:spcPct val="90000"/>
        </a:lnSpc>
        <a:spcBef>
          <a:spcPct val="0"/>
        </a:spcBef>
        <a:spcAft>
          <a:spcPct val="0"/>
        </a:spcAft>
        <a:defRPr sz="3600" b="1">
          <a:solidFill>
            <a:srgbClr val="015D8B"/>
          </a:solidFill>
          <a:latin typeface="Arial" charset="0"/>
        </a:defRPr>
      </a:lvl4pPr>
      <a:lvl5pPr algn="l" rtl="0" eaLnBrk="1" fontAlgn="base" hangingPunct="1">
        <a:lnSpc>
          <a:spcPct val="90000"/>
        </a:lnSpc>
        <a:spcBef>
          <a:spcPct val="0"/>
        </a:spcBef>
        <a:spcAft>
          <a:spcPct val="0"/>
        </a:spcAft>
        <a:defRPr sz="3600" b="1">
          <a:solidFill>
            <a:srgbClr val="015D8B"/>
          </a:solidFill>
          <a:latin typeface="Arial" charset="0"/>
        </a:defRPr>
      </a:lvl5pPr>
      <a:lvl6pPr marL="457200" algn="l" rtl="0" eaLnBrk="1" fontAlgn="base" hangingPunct="1">
        <a:lnSpc>
          <a:spcPct val="90000"/>
        </a:lnSpc>
        <a:spcBef>
          <a:spcPct val="0"/>
        </a:spcBef>
        <a:spcAft>
          <a:spcPct val="0"/>
        </a:spcAft>
        <a:defRPr sz="3600" b="1">
          <a:solidFill>
            <a:srgbClr val="015D8B"/>
          </a:solidFill>
          <a:latin typeface="Arial" charset="0"/>
        </a:defRPr>
      </a:lvl6pPr>
      <a:lvl7pPr marL="914400" algn="l" rtl="0" eaLnBrk="1" fontAlgn="base" hangingPunct="1">
        <a:lnSpc>
          <a:spcPct val="90000"/>
        </a:lnSpc>
        <a:spcBef>
          <a:spcPct val="0"/>
        </a:spcBef>
        <a:spcAft>
          <a:spcPct val="0"/>
        </a:spcAft>
        <a:defRPr sz="3600" b="1">
          <a:solidFill>
            <a:srgbClr val="015D8B"/>
          </a:solidFill>
          <a:latin typeface="Arial" charset="0"/>
        </a:defRPr>
      </a:lvl7pPr>
      <a:lvl8pPr marL="1371600" algn="l" rtl="0" eaLnBrk="1" fontAlgn="base" hangingPunct="1">
        <a:lnSpc>
          <a:spcPct val="90000"/>
        </a:lnSpc>
        <a:spcBef>
          <a:spcPct val="0"/>
        </a:spcBef>
        <a:spcAft>
          <a:spcPct val="0"/>
        </a:spcAft>
        <a:defRPr sz="3600" b="1">
          <a:solidFill>
            <a:srgbClr val="015D8B"/>
          </a:solidFill>
          <a:latin typeface="Arial" charset="0"/>
        </a:defRPr>
      </a:lvl8pPr>
      <a:lvl9pPr marL="1828800" algn="l" rtl="0" eaLnBrk="1" fontAlgn="base" hangingPunct="1">
        <a:lnSpc>
          <a:spcPct val="90000"/>
        </a:lnSpc>
        <a:spcBef>
          <a:spcPct val="0"/>
        </a:spcBef>
        <a:spcAft>
          <a:spcPct val="0"/>
        </a:spcAft>
        <a:defRPr sz="3600" b="1">
          <a:solidFill>
            <a:srgbClr val="015D8B"/>
          </a:solidFill>
          <a:latin typeface="Arial" charset="0"/>
        </a:defRPr>
      </a:lvl9pPr>
    </p:titleStyle>
    <p:body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rgbClr val="006496"/>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rgbClr val="006496"/>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rgbClr val="006496"/>
          </a:solidFill>
          <a:latin typeface="+mn-lt"/>
        </a:defRPr>
      </a:lvl3pPr>
      <a:lvl4pPr marL="1600200" indent="-228600" algn="l" rtl="0" eaLnBrk="1" fontAlgn="base" hangingPunct="1">
        <a:spcBef>
          <a:spcPct val="20000"/>
        </a:spcBef>
        <a:spcAft>
          <a:spcPct val="0"/>
        </a:spcAft>
        <a:buClr>
          <a:schemeClr val="tx1"/>
        </a:buClr>
        <a:buSzPct val="80000"/>
        <a:buChar char="–"/>
        <a:defRPr>
          <a:solidFill>
            <a:srgbClr val="006496"/>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dirty="0">
              <a:solidFill>
                <a:srgbClr val="015D8B"/>
              </a:solidFill>
              <a:latin typeface="Times New Roman" pitchFamily="18" charset="0"/>
            </a:endParaRPr>
          </a:p>
        </p:txBody>
      </p:sp>
      <p:sp>
        <p:nvSpPr>
          <p:cNvPr id="7171"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7172"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latin typeface="+mn-lt"/>
                <a:cs typeface="+mn-cs"/>
              </a:defRPr>
            </a:lvl1pPr>
          </a:lstStyle>
          <a:p>
            <a:pPr>
              <a:defRPr/>
            </a:pPr>
            <a:endParaRPr lang="en-GB">
              <a:solidFill>
                <a:srgbClr val="015D8B"/>
              </a:solidFill>
            </a:endParaRPr>
          </a:p>
        </p:txBody>
      </p:sp>
      <p:sp>
        <p:nvSpPr>
          <p:cNvPr id="1038" name="Rectangle 14"/>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000" b="1">
                <a:latin typeface="+mn-lt"/>
                <a:cs typeface="+mn-cs"/>
              </a:defRPr>
            </a:lvl1pPr>
          </a:lstStyle>
          <a:p>
            <a:pPr>
              <a:defRPr/>
            </a:pPr>
            <a:endParaRPr lang="en-GB">
              <a:solidFill>
                <a:srgbClr val="015D8B"/>
              </a:solidFill>
            </a:endParaRPr>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000" b="1">
                <a:latin typeface="+mn-lt"/>
                <a:cs typeface="+mn-cs"/>
              </a:defRPr>
            </a:lvl1pPr>
          </a:lstStyle>
          <a:p>
            <a:pPr>
              <a:defRPr/>
            </a:pPr>
            <a:fld id="{20ADD1B4-0DB9-45DD-8093-EA0621F3A13A}" type="slidenum">
              <a:rPr lang="en-GB">
                <a:solidFill>
                  <a:srgbClr val="015D8B"/>
                </a:solidFill>
              </a:rPr>
              <a:pPr>
                <a:defRPr/>
              </a:pPr>
              <a:t>‹#›</a:t>
            </a:fld>
            <a:endParaRPr lang="en-GB" dirty="0">
              <a:solidFill>
                <a:srgbClr val="015D8B"/>
              </a:solidFill>
            </a:endParaRPr>
          </a:p>
        </p:txBody>
      </p:sp>
      <p:sp>
        <p:nvSpPr>
          <p:cNvPr id="8" name="Rectangle 7"/>
          <p:cNvSpPr/>
          <p:nvPr userDrawn="1"/>
        </p:nvSpPr>
        <p:spPr bwMode="auto">
          <a:xfrm>
            <a:off x="0" y="6572250"/>
            <a:ext cx="9144000" cy="285750"/>
          </a:xfrm>
          <a:prstGeom prst="rect">
            <a:avLst/>
          </a:prstGeom>
          <a:solidFill>
            <a:srgbClr val="2C3301"/>
          </a:solidFill>
          <a:ln w="9525" cap="flat" cmpd="sng" algn="ctr">
            <a:solidFill>
              <a:srgbClr val="003300"/>
            </a:solidFill>
            <a:prstDash val="solid"/>
            <a:miter lim="800000"/>
            <a:headEnd type="none" w="med" len="med"/>
            <a:tailEnd type="none" w="med" len="med"/>
          </a:ln>
          <a:effectLst/>
        </p:spPr>
        <p:txBody>
          <a:bodyPr wrap="none"/>
          <a:lstStyle/>
          <a:p>
            <a:pPr algn="r">
              <a:defRPr/>
            </a:pPr>
            <a:r>
              <a:rPr lang="en-GB" sz="1200" dirty="0">
                <a:solidFill>
                  <a:srgbClr val="FFFFFF"/>
                </a:solidFill>
                <a:latin typeface="Trebuchet MS" pitchFamily="34" charset="0"/>
              </a:rPr>
              <a:t>World Class Web Management Experts</a:t>
            </a:r>
          </a:p>
        </p:txBody>
      </p:sp>
    </p:spTree>
  </p:cSld>
  <p:clrMap bg1="lt1" tx1="dk1" bg2="lt2" tx2="dk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 id="2147485672" r:id="rId6"/>
    <p:sldLayoutId id="2147485673" r:id="rId7"/>
    <p:sldLayoutId id="2147485674" r:id="rId8"/>
    <p:sldLayoutId id="2147485675" r:id="rId9"/>
    <p:sldLayoutId id="2147485676" r:id="rId10"/>
    <p:sldLayoutId id="2147485677" r:id="rId11"/>
  </p:sldLayoutIdLst>
  <p:txStyles>
    <p:titleStyle>
      <a:lvl1pPr algn="l" rtl="0" eaLnBrk="0" fontAlgn="base" hangingPunct="0">
        <a:lnSpc>
          <a:spcPct val="90000"/>
        </a:lnSpc>
        <a:spcBef>
          <a:spcPct val="0"/>
        </a:spcBef>
        <a:spcAft>
          <a:spcPct val="0"/>
        </a:spcAft>
        <a:defRPr sz="3600" b="1">
          <a:solidFill>
            <a:srgbClr val="015D8B"/>
          </a:solidFill>
          <a:latin typeface="+mj-lt"/>
          <a:ea typeface="+mj-ea"/>
          <a:cs typeface="+mj-cs"/>
        </a:defRPr>
      </a:lvl1pPr>
      <a:lvl2pPr algn="l" rtl="0" eaLnBrk="0" fontAlgn="base" hangingPunct="0">
        <a:lnSpc>
          <a:spcPct val="90000"/>
        </a:lnSpc>
        <a:spcBef>
          <a:spcPct val="0"/>
        </a:spcBef>
        <a:spcAft>
          <a:spcPct val="0"/>
        </a:spcAft>
        <a:defRPr sz="3600" b="1">
          <a:solidFill>
            <a:srgbClr val="015D8B"/>
          </a:solidFill>
          <a:latin typeface="Eurostile" pitchFamily="34" charset="0"/>
        </a:defRPr>
      </a:lvl2pPr>
      <a:lvl3pPr algn="l" rtl="0" eaLnBrk="0" fontAlgn="base" hangingPunct="0">
        <a:lnSpc>
          <a:spcPct val="90000"/>
        </a:lnSpc>
        <a:spcBef>
          <a:spcPct val="0"/>
        </a:spcBef>
        <a:spcAft>
          <a:spcPct val="0"/>
        </a:spcAft>
        <a:defRPr sz="3600" b="1">
          <a:solidFill>
            <a:srgbClr val="015D8B"/>
          </a:solidFill>
          <a:latin typeface="Eurostile" pitchFamily="34" charset="0"/>
        </a:defRPr>
      </a:lvl3pPr>
      <a:lvl4pPr algn="l" rtl="0" eaLnBrk="0" fontAlgn="base" hangingPunct="0">
        <a:lnSpc>
          <a:spcPct val="90000"/>
        </a:lnSpc>
        <a:spcBef>
          <a:spcPct val="0"/>
        </a:spcBef>
        <a:spcAft>
          <a:spcPct val="0"/>
        </a:spcAft>
        <a:defRPr sz="3600" b="1">
          <a:solidFill>
            <a:srgbClr val="015D8B"/>
          </a:solidFill>
          <a:latin typeface="Eurostile" pitchFamily="34" charset="0"/>
        </a:defRPr>
      </a:lvl4pPr>
      <a:lvl5pPr algn="l" rtl="0" eaLnBrk="0" fontAlgn="base" hangingPunct="0">
        <a:lnSpc>
          <a:spcPct val="90000"/>
        </a:lnSpc>
        <a:spcBef>
          <a:spcPct val="0"/>
        </a:spcBef>
        <a:spcAft>
          <a:spcPct val="0"/>
        </a:spcAft>
        <a:defRPr sz="3600" b="1">
          <a:solidFill>
            <a:srgbClr val="015D8B"/>
          </a:solidFill>
          <a:latin typeface="Eurostile" pitchFamily="34"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sz="2000">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sz="2000">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sz="2000">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sz="2000">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a:solidFill>
                <a:srgbClr val="015D8B"/>
              </a:solidFill>
              <a:latin typeface="Times New Roman" pitchFamily="18" charset="0"/>
            </a:endParaRPr>
          </a:p>
        </p:txBody>
      </p:sp>
      <p:sp>
        <p:nvSpPr>
          <p:cNvPr id="1027"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028"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lvl1pPr>
          </a:lstStyle>
          <a:p>
            <a:pPr>
              <a:defRPr/>
            </a:pPr>
            <a:endParaRPr lang="en-GB">
              <a:solidFill>
                <a:srgbClr val="015D8B"/>
              </a:solidFill>
              <a:latin typeface="Eurostile" pitchFamily="34" charset="0"/>
            </a:endParaRPr>
          </a:p>
        </p:txBody>
      </p:sp>
      <p:sp>
        <p:nvSpPr>
          <p:cNvPr id="1038" name="Rectangle 14"/>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000" b="1">
                <a:solidFill>
                  <a:schemeClr val="bg1"/>
                </a:solidFill>
              </a:defRPr>
            </a:lvl1pPr>
          </a:lstStyle>
          <a:p>
            <a:pPr>
              <a:defRPr/>
            </a:pPr>
            <a:r>
              <a:rPr lang="en-GB">
                <a:solidFill>
                  <a:srgbClr val="FFFFFF"/>
                </a:solidFill>
                <a:latin typeface="Eurostile" pitchFamily="34" charset="0"/>
              </a:rPr>
              <a:t>Copyright </a:t>
            </a:r>
            <a:r>
              <a:rPr lang="en-US">
                <a:solidFill>
                  <a:srgbClr val="FFFFFF"/>
                </a:solidFill>
                <a:latin typeface="Eurostile" pitchFamily="34" charset="0"/>
              </a:rPr>
              <a:t>© Customer Carewords Ltd.</a:t>
            </a:r>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000" b="1"/>
            </a:lvl1pPr>
          </a:lstStyle>
          <a:p>
            <a:pPr>
              <a:defRPr/>
            </a:pPr>
            <a:fld id="{5ECDB753-B9BA-46AD-8ED5-2D32D02FD440}" type="slidenum">
              <a:rPr lang="en-GB">
                <a:solidFill>
                  <a:srgbClr val="015D8B"/>
                </a:solidFill>
                <a:latin typeface="Eurostile" pitchFamily="34" charset="0"/>
              </a:rPr>
              <a:pPr>
                <a:defRPr/>
              </a:pPr>
              <a:t>‹#›</a:t>
            </a:fld>
            <a:endParaRPr lang="en-GB">
              <a:solidFill>
                <a:srgbClr val="015D8B"/>
              </a:solidFill>
              <a:latin typeface="Eurostile" pitchFamily="34" charset="0"/>
            </a:endParaRPr>
          </a:p>
        </p:txBody>
      </p:sp>
      <p:pic>
        <p:nvPicPr>
          <p:cNvPr id="8" name="Picture 8"/>
          <p:cNvPicPr>
            <a:picLocks noChangeAspect="1" noChangeArrowheads="1"/>
          </p:cNvPicPr>
          <p:nvPr userDrawn="1"/>
        </p:nvPicPr>
        <p:blipFill>
          <a:blip r:embed="rId14" cstate="print"/>
          <a:srcRect/>
          <a:stretch>
            <a:fillRect/>
          </a:stretch>
        </p:blipFill>
        <p:spPr bwMode="auto">
          <a:xfrm>
            <a:off x="7429500" y="142875"/>
            <a:ext cx="1571625" cy="3571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hf sldNum="0" hdr="0" dt="0"/>
  <p:txStyles>
    <p:titleStyle>
      <a:lvl1pPr algn="l" rtl="0" eaLnBrk="0" fontAlgn="base" hangingPunct="0">
        <a:lnSpc>
          <a:spcPct val="90000"/>
        </a:lnSpc>
        <a:spcBef>
          <a:spcPct val="0"/>
        </a:spcBef>
        <a:spcAft>
          <a:spcPct val="0"/>
        </a:spcAft>
        <a:defRPr sz="3600" b="1">
          <a:solidFill>
            <a:srgbClr val="015D8B"/>
          </a:solidFill>
          <a:latin typeface="+mj-lt"/>
          <a:ea typeface="+mj-ea"/>
          <a:cs typeface="+mj-cs"/>
        </a:defRPr>
      </a:lvl1pPr>
      <a:lvl2pPr algn="l" rtl="0" eaLnBrk="0" fontAlgn="base" hangingPunct="0">
        <a:lnSpc>
          <a:spcPct val="90000"/>
        </a:lnSpc>
        <a:spcBef>
          <a:spcPct val="0"/>
        </a:spcBef>
        <a:spcAft>
          <a:spcPct val="0"/>
        </a:spcAft>
        <a:defRPr sz="3600" b="1">
          <a:solidFill>
            <a:srgbClr val="015D8B"/>
          </a:solidFill>
          <a:latin typeface="Eurostile" pitchFamily="34" charset="0"/>
        </a:defRPr>
      </a:lvl2pPr>
      <a:lvl3pPr algn="l" rtl="0" eaLnBrk="0" fontAlgn="base" hangingPunct="0">
        <a:lnSpc>
          <a:spcPct val="90000"/>
        </a:lnSpc>
        <a:spcBef>
          <a:spcPct val="0"/>
        </a:spcBef>
        <a:spcAft>
          <a:spcPct val="0"/>
        </a:spcAft>
        <a:defRPr sz="3600" b="1">
          <a:solidFill>
            <a:srgbClr val="015D8B"/>
          </a:solidFill>
          <a:latin typeface="Eurostile" pitchFamily="34" charset="0"/>
        </a:defRPr>
      </a:lvl3pPr>
      <a:lvl4pPr algn="l" rtl="0" eaLnBrk="0" fontAlgn="base" hangingPunct="0">
        <a:lnSpc>
          <a:spcPct val="90000"/>
        </a:lnSpc>
        <a:spcBef>
          <a:spcPct val="0"/>
        </a:spcBef>
        <a:spcAft>
          <a:spcPct val="0"/>
        </a:spcAft>
        <a:defRPr sz="3600" b="1">
          <a:solidFill>
            <a:srgbClr val="015D8B"/>
          </a:solidFill>
          <a:latin typeface="Eurostile" pitchFamily="34" charset="0"/>
        </a:defRPr>
      </a:lvl4pPr>
      <a:lvl5pPr algn="l" rtl="0" eaLnBrk="0" fontAlgn="base" hangingPunct="0">
        <a:lnSpc>
          <a:spcPct val="90000"/>
        </a:lnSpc>
        <a:spcBef>
          <a:spcPct val="0"/>
        </a:spcBef>
        <a:spcAft>
          <a:spcPct val="0"/>
        </a:spcAft>
        <a:defRPr sz="3600" b="1">
          <a:solidFill>
            <a:srgbClr val="015D8B"/>
          </a:solidFill>
          <a:latin typeface="Eurostile" pitchFamily="34"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mn-lt"/>
        </a:defRPr>
      </a:lvl3pPr>
      <a:lvl4pPr marL="1600200" indent="-228600" algn="l" rtl="0" eaLnBrk="0" fontAlgn="base" hangingPunct="0">
        <a:spcBef>
          <a:spcPct val="20000"/>
        </a:spcBef>
        <a:spcAft>
          <a:spcPct val="0"/>
        </a:spcAft>
        <a:buClr>
          <a:schemeClr val="tx1"/>
        </a:buClr>
        <a:buSzPct val="80000"/>
        <a:buChar char="–"/>
        <a:defRPr>
          <a:solidFill>
            <a:srgbClr val="006496"/>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rgbClr val="006496"/>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604034" name="AutoShape 2"/>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a:solidFill>
                <a:srgbClr val="015D8B"/>
              </a:solidFill>
              <a:latin typeface="Times New Roman" pitchFamily="18" charset="0"/>
              <a:cs typeface="Arial" pitchFamily="34" charset="0"/>
            </a:endParaRPr>
          </a:p>
        </p:txBody>
      </p:sp>
      <p:sp>
        <p:nvSpPr>
          <p:cNvPr id="124931" name="Rectangle 3"/>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24932" name="Rectangle 4"/>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604037" name="Rectangle 5"/>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latin typeface="+mn-lt"/>
                <a:cs typeface="Arial" pitchFamily="34" charset="0"/>
              </a:defRPr>
            </a:lvl1pPr>
          </a:lstStyle>
          <a:p>
            <a:pPr>
              <a:defRPr/>
            </a:pPr>
            <a:endParaRPr lang="en-GB">
              <a:solidFill>
                <a:srgbClr val="015D8B"/>
              </a:solidFill>
            </a:endParaRPr>
          </a:p>
        </p:txBody>
      </p:sp>
      <p:sp>
        <p:nvSpPr>
          <p:cNvPr id="2604038" name="Rectangle 6"/>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000" b="1">
                <a:latin typeface="+mn-lt"/>
                <a:cs typeface="Arial" pitchFamily="34" charset="0"/>
              </a:defRPr>
            </a:lvl1pPr>
          </a:lstStyle>
          <a:p>
            <a:pPr>
              <a:defRPr/>
            </a:pPr>
            <a:endParaRPr lang="en-GB">
              <a:solidFill>
                <a:srgbClr val="015D8B"/>
              </a:solidFill>
            </a:endParaRPr>
          </a:p>
        </p:txBody>
      </p:sp>
      <p:sp>
        <p:nvSpPr>
          <p:cNvPr id="2604039" name="Rectangle 7"/>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2000" b="1">
                <a:latin typeface="+mn-lt"/>
                <a:cs typeface="Arial" pitchFamily="34" charset="0"/>
              </a:defRPr>
            </a:lvl1pPr>
          </a:lstStyle>
          <a:p>
            <a:pPr>
              <a:defRPr/>
            </a:pPr>
            <a:fld id="{08A7504F-C56C-406C-A680-E234EB1A17B3}" type="slidenum">
              <a:rPr lang="en-GB">
                <a:solidFill>
                  <a:srgbClr val="015D8B"/>
                </a:solidFill>
              </a:rPr>
              <a:pPr>
                <a:defRPr/>
              </a:pPr>
              <a:t>‹#›</a:t>
            </a:fld>
            <a:endParaRPr lang="en-GB">
              <a:solidFill>
                <a:srgbClr val="015D8B"/>
              </a:solidFill>
            </a:endParaRPr>
          </a:p>
        </p:txBody>
      </p:sp>
    </p:spTree>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 id="2147485702" r:id="rId12"/>
  </p:sldLayoutIdLst>
  <p:txStyles>
    <p:titleStyle>
      <a:lvl1pPr algn="l" rtl="0" eaLnBrk="0" fontAlgn="base" hangingPunct="0">
        <a:lnSpc>
          <a:spcPct val="90000"/>
        </a:lnSpc>
        <a:spcBef>
          <a:spcPct val="0"/>
        </a:spcBef>
        <a:spcAft>
          <a:spcPct val="0"/>
        </a:spcAft>
        <a:defRPr sz="3600" b="1">
          <a:solidFill>
            <a:srgbClr val="015D8B"/>
          </a:solidFill>
          <a:latin typeface="Arial" charset="0"/>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Arial" charset="0"/>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Arial"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Arial" charset="0"/>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Arial"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Arial" charset="0"/>
        </a:defRPr>
      </a:lvl5pPr>
      <a:lvl6pPr marL="25146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5" descr="Tetra Pak for ppt 4 copy"/>
          <p:cNvPicPr>
            <a:picLocks noChangeAspect="1" noChangeArrowheads="1"/>
          </p:cNvPicPr>
          <p:nvPr/>
        </p:nvPicPr>
        <p:blipFill>
          <a:blip r:embed="rId14" cstate="print"/>
          <a:srcRect t="346"/>
          <a:stretch>
            <a:fillRect/>
          </a:stretch>
        </p:blipFill>
        <p:spPr bwMode="auto">
          <a:xfrm>
            <a:off x="0" y="0"/>
            <a:ext cx="1165225" cy="6862763"/>
          </a:xfrm>
          <a:prstGeom prst="rect">
            <a:avLst/>
          </a:prstGeom>
          <a:noFill/>
          <a:ln w="9525">
            <a:noFill/>
            <a:miter lim="800000"/>
            <a:headEnd/>
            <a:tailEnd/>
          </a:ln>
        </p:spPr>
      </p:pic>
      <p:sp>
        <p:nvSpPr>
          <p:cNvPr id="3075" name="Rectangle 3"/>
          <p:cNvSpPr>
            <a:spLocks noGrp="1" noChangeArrowheads="1"/>
          </p:cNvSpPr>
          <p:nvPr>
            <p:ph type="body" idx="1"/>
          </p:nvPr>
        </p:nvSpPr>
        <p:spPr bwMode="auto">
          <a:xfrm>
            <a:off x="962025" y="2006600"/>
            <a:ext cx="7566025" cy="362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sv-SE" smtClean="0"/>
              <a:t>Third level</a:t>
            </a:r>
          </a:p>
          <a:p>
            <a:pPr lvl="3"/>
            <a:r>
              <a:rPr lang="sv-SE" smtClean="0"/>
              <a:t>Fourth level</a:t>
            </a:r>
            <a:endParaRPr lang="en-US" smtClean="0"/>
          </a:p>
          <a:p>
            <a:pPr lvl="4"/>
            <a:r>
              <a:rPr lang="sv-SE" smtClean="0"/>
              <a:t>Fifth level</a:t>
            </a:r>
            <a:endParaRPr lang="en-US" smtClean="0"/>
          </a:p>
          <a:p>
            <a:pPr lvl="0"/>
            <a:endParaRPr lang="en-US" smtClean="0"/>
          </a:p>
          <a:p>
            <a:pPr lvl="1"/>
            <a:endParaRPr lang="en-US" smtClean="0"/>
          </a:p>
          <a:p>
            <a:pPr lvl="0"/>
            <a:endParaRPr lang="en-US" smtClean="0"/>
          </a:p>
          <a:p>
            <a:pPr lvl="0"/>
            <a:endParaRPr lang="en-US" smtClean="0"/>
          </a:p>
        </p:txBody>
      </p:sp>
      <p:sp>
        <p:nvSpPr>
          <p:cNvPr id="3076" name="Rectangle 2"/>
          <p:cNvSpPr>
            <a:spLocks noGrp="1" noChangeArrowheads="1"/>
          </p:cNvSpPr>
          <p:nvPr>
            <p:ph type="title"/>
          </p:nvPr>
        </p:nvSpPr>
        <p:spPr bwMode="auto">
          <a:xfrm>
            <a:off x="962025" y="342900"/>
            <a:ext cx="7566025"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 id="2147485715" r:id="rId12"/>
  </p:sldLayoutIdLst>
  <p:timing>
    <p:tnLst>
      <p:par>
        <p:cTn id="1" dur="indefinite" restart="never" nodeType="tmRoot"/>
      </p:par>
    </p:tnLst>
  </p:timing>
  <p:txStyles>
    <p:titleStyle>
      <a:lvl1pPr algn="l" rtl="0" eaLnBrk="0" fontAlgn="base" hangingPunct="0">
        <a:lnSpc>
          <a:spcPct val="85000"/>
        </a:lnSpc>
        <a:spcBef>
          <a:spcPct val="0"/>
        </a:spcBef>
        <a:spcAft>
          <a:spcPct val="0"/>
        </a:spcAft>
        <a:defRPr sz="3200" b="1">
          <a:solidFill>
            <a:srgbClr val="000099"/>
          </a:solidFill>
          <a:latin typeface="+mj-lt"/>
          <a:ea typeface="+mj-ea"/>
          <a:cs typeface="+mj-cs"/>
        </a:defRPr>
      </a:lvl1pPr>
      <a:lvl2pPr algn="l" rtl="0" eaLnBrk="0" fontAlgn="base" hangingPunct="0">
        <a:lnSpc>
          <a:spcPct val="85000"/>
        </a:lnSpc>
        <a:spcBef>
          <a:spcPct val="0"/>
        </a:spcBef>
        <a:spcAft>
          <a:spcPct val="0"/>
        </a:spcAft>
        <a:defRPr sz="3200" b="1">
          <a:solidFill>
            <a:srgbClr val="000099"/>
          </a:solidFill>
          <a:latin typeface="Arial" charset="0"/>
        </a:defRPr>
      </a:lvl2pPr>
      <a:lvl3pPr algn="l" rtl="0" eaLnBrk="0" fontAlgn="base" hangingPunct="0">
        <a:lnSpc>
          <a:spcPct val="85000"/>
        </a:lnSpc>
        <a:spcBef>
          <a:spcPct val="0"/>
        </a:spcBef>
        <a:spcAft>
          <a:spcPct val="0"/>
        </a:spcAft>
        <a:defRPr sz="3200" b="1">
          <a:solidFill>
            <a:srgbClr val="000099"/>
          </a:solidFill>
          <a:latin typeface="Arial" charset="0"/>
        </a:defRPr>
      </a:lvl3pPr>
      <a:lvl4pPr algn="l" rtl="0" eaLnBrk="0" fontAlgn="base" hangingPunct="0">
        <a:lnSpc>
          <a:spcPct val="85000"/>
        </a:lnSpc>
        <a:spcBef>
          <a:spcPct val="0"/>
        </a:spcBef>
        <a:spcAft>
          <a:spcPct val="0"/>
        </a:spcAft>
        <a:defRPr sz="3200" b="1">
          <a:solidFill>
            <a:srgbClr val="000099"/>
          </a:solidFill>
          <a:latin typeface="Arial" charset="0"/>
        </a:defRPr>
      </a:lvl4pPr>
      <a:lvl5pPr algn="l" rtl="0" eaLnBrk="0" fontAlgn="base" hangingPunct="0">
        <a:lnSpc>
          <a:spcPct val="85000"/>
        </a:lnSpc>
        <a:spcBef>
          <a:spcPct val="0"/>
        </a:spcBef>
        <a:spcAft>
          <a:spcPct val="0"/>
        </a:spcAft>
        <a:defRPr sz="3200" b="1">
          <a:solidFill>
            <a:srgbClr val="000099"/>
          </a:solidFill>
          <a:latin typeface="Arial" charset="0"/>
        </a:defRPr>
      </a:lvl5pPr>
      <a:lvl6pPr marL="457200" algn="l" rtl="0" fontAlgn="base">
        <a:lnSpc>
          <a:spcPct val="85000"/>
        </a:lnSpc>
        <a:spcBef>
          <a:spcPct val="0"/>
        </a:spcBef>
        <a:spcAft>
          <a:spcPct val="0"/>
        </a:spcAft>
        <a:defRPr sz="3200" b="1">
          <a:solidFill>
            <a:srgbClr val="000099"/>
          </a:solidFill>
          <a:latin typeface="Arial" charset="0"/>
        </a:defRPr>
      </a:lvl6pPr>
      <a:lvl7pPr marL="914400" algn="l" rtl="0" fontAlgn="base">
        <a:lnSpc>
          <a:spcPct val="85000"/>
        </a:lnSpc>
        <a:spcBef>
          <a:spcPct val="0"/>
        </a:spcBef>
        <a:spcAft>
          <a:spcPct val="0"/>
        </a:spcAft>
        <a:defRPr sz="3200" b="1">
          <a:solidFill>
            <a:srgbClr val="000099"/>
          </a:solidFill>
          <a:latin typeface="Arial" charset="0"/>
        </a:defRPr>
      </a:lvl7pPr>
      <a:lvl8pPr marL="1371600" algn="l" rtl="0" fontAlgn="base">
        <a:lnSpc>
          <a:spcPct val="85000"/>
        </a:lnSpc>
        <a:spcBef>
          <a:spcPct val="0"/>
        </a:spcBef>
        <a:spcAft>
          <a:spcPct val="0"/>
        </a:spcAft>
        <a:defRPr sz="3200" b="1">
          <a:solidFill>
            <a:srgbClr val="000099"/>
          </a:solidFill>
          <a:latin typeface="Arial" charset="0"/>
        </a:defRPr>
      </a:lvl8pPr>
      <a:lvl9pPr marL="1828800" algn="l" rtl="0" fontAlgn="base">
        <a:lnSpc>
          <a:spcPct val="85000"/>
        </a:lnSpc>
        <a:spcBef>
          <a:spcPct val="0"/>
        </a:spcBef>
        <a:spcAft>
          <a:spcPct val="0"/>
        </a:spcAft>
        <a:defRPr sz="3200" b="1">
          <a:solidFill>
            <a:srgbClr val="000099"/>
          </a:solidFill>
          <a:latin typeface="Arial" charset="0"/>
        </a:defRPr>
      </a:lvl9pPr>
    </p:titleStyle>
    <p:bodyStyle>
      <a:lvl1pPr marL="261938" indent="-261938" algn="l" rtl="0" eaLnBrk="0" fontAlgn="base" hangingPunct="0">
        <a:lnSpc>
          <a:spcPct val="95000"/>
        </a:lnSpc>
        <a:spcBef>
          <a:spcPct val="45000"/>
        </a:spcBef>
        <a:spcAft>
          <a:spcPct val="0"/>
        </a:spcAft>
        <a:buClr>
          <a:srgbClr val="3E5FC2"/>
        </a:buClr>
        <a:buSzPct val="80000"/>
        <a:buFont typeface="Arial" pitchFamily="34" charset="0"/>
        <a:buChar char="►"/>
        <a:defRPr sz="2400">
          <a:solidFill>
            <a:srgbClr val="000099"/>
          </a:solidFill>
          <a:latin typeface="+mn-lt"/>
          <a:ea typeface="+mn-ea"/>
          <a:cs typeface="+mn-cs"/>
        </a:defRPr>
      </a:lvl1pPr>
      <a:lvl2pPr marL="623888" indent="-182563" algn="l" rtl="0" eaLnBrk="0" fontAlgn="base" hangingPunct="0">
        <a:lnSpc>
          <a:spcPct val="95000"/>
        </a:lnSpc>
        <a:spcBef>
          <a:spcPct val="25000"/>
        </a:spcBef>
        <a:spcAft>
          <a:spcPct val="0"/>
        </a:spcAft>
        <a:buClr>
          <a:srgbClr val="3E5FC2"/>
        </a:buClr>
        <a:buSzPct val="80000"/>
        <a:buFont typeface="Arial" pitchFamily="34" charset="0"/>
        <a:buChar char="–"/>
        <a:defRPr sz="2000">
          <a:solidFill>
            <a:srgbClr val="000099"/>
          </a:solidFill>
          <a:latin typeface="Arial Narrow" pitchFamily="34" charset="0"/>
        </a:defRPr>
      </a:lvl2pPr>
      <a:lvl3pPr marL="896938" indent="-93663" algn="l" rtl="0" eaLnBrk="0" fontAlgn="base" hangingPunct="0">
        <a:spcBef>
          <a:spcPct val="20000"/>
        </a:spcBef>
        <a:spcAft>
          <a:spcPct val="0"/>
        </a:spcAft>
        <a:buChar char="•"/>
        <a:defRPr>
          <a:solidFill>
            <a:schemeClr val="tx1"/>
          </a:solidFill>
          <a:latin typeface="Arial Narrow" pitchFamily="34" charset="0"/>
        </a:defRPr>
      </a:lvl3pPr>
      <a:lvl4pPr marL="1163638" indent="-87313" algn="l" rtl="0" eaLnBrk="0" fontAlgn="base" hangingPunct="0">
        <a:spcBef>
          <a:spcPct val="20000"/>
        </a:spcBef>
        <a:spcAft>
          <a:spcPct val="0"/>
        </a:spcAft>
        <a:buChar char="•"/>
        <a:defRPr sz="1600">
          <a:solidFill>
            <a:schemeClr val="tx1"/>
          </a:solidFill>
          <a:latin typeface="Arial Narrow" pitchFamily="34" charset="0"/>
        </a:defRPr>
      </a:lvl4pPr>
      <a:lvl5pPr marL="1423988" indent="-80963" algn="l" rtl="0" eaLnBrk="0" fontAlgn="base" hangingPunct="0">
        <a:spcBef>
          <a:spcPct val="20000"/>
        </a:spcBef>
        <a:spcAft>
          <a:spcPct val="0"/>
        </a:spcAft>
        <a:buChar char="•"/>
        <a:defRPr sz="1400">
          <a:solidFill>
            <a:schemeClr val="tx1"/>
          </a:solidFill>
          <a:latin typeface="Arial Narrow" pitchFamily="34" charset="0"/>
        </a:defRPr>
      </a:lvl5pPr>
      <a:lvl6pPr marL="1881188" indent="-80963" algn="l" rtl="0" fontAlgn="base">
        <a:spcBef>
          <a:spcPct val="20000"/>
        </a:spcBef>
        <a:spcAft>
          <a:spcPct val="0"/>
        </a:spcAft>
        <a:buChar char="•"/>
        <a:defRPr sz="1400">
          <a:solidFill>
            <a:schemeClr val="tx1"/>
          </a:solidFill>
          <a:latin typeface="Arial Narrow" pitchFamily="34" charset="0"/>
        </a:defRPr>
      </a:lvl6pPr>
      <a:lvl7pPr marL="2338388" indent="-80963" algn="l" rtl="0" fontAlgn="base">
        <a:spcBef>
          <a:spcPct val="20000"/>
        </a:spcBef>
        <a:spcAft>
          <a:spcPct val="0"/>
        </a:spcAft>
        <a:buChar char="•"/>
        <a:defRPr sz="1400">
          <a:solidFill>
            <a:schemeClr val="tx1"/>
          </a:solidFill>
          <a:latin typeface="Arial Narrow" pitchFamily="34" charset="0"/>
        </a:defRPr>
      </a:lvl7pPr>
      <a:lvl8pPr marL="2795588" indent="-80963" algn="l" rtl="0" fontAlgn="base">
        <a:spcBef>
          <a:spcPct val="20000"/>
        </a:spcBef>
        <a:spcAft>
          <a:spcPct val="0"/>
        </a:spcAft>
        <a:buChar char="•"/>
        <a:defRPr sz="1400">
          <a:solidFill>
            <a:schemeClr val="tx1"/>
          </a:solidFill>
          <a:latin typeface="Arial Narrow" pitchFamily="34" charset="0"/>
        </a:defRPr>
      </a:lvl8pPr>
      <a:lvl9pPr marL="3252788" indent="-80963" algn="l" rtl="0" fontAlgn="base">
        <a:spcBef>
          <a:spcPct val="20000"/>
        </a:spcBef>
        <a:spcAft>
          <a:spcPct val="0"/>
        </a:spcAft>
        <a:buChar char="•"/>
        <a:defRPr sz="1400">
          <a:solidFill>
            <a:schemeClr val="tx1"/>
          </a:solidFill>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788354" name="AutoShape 2"/>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a:solidFill>
                <a:srgbClr val="015D8B"/>
              </a:solidFill>
              <a:latin typeface="Times New Roman" pitchFamily="18" charset="0"/>
            </a:endParaRPr>
          </a:p>
        </p:txBody>
      </p:sp>
      <p:sp>
        <p:nvSpPr>
          <p:cNvPr id="273411" name="Rectangle 3"/>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273412" name="Rectangle 4"/>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88357" name="Rectangle 5"/>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solidFill>
                  <a:srgbClr val="015D8B"/>
                </a:solidFill>
                <a:latin typeface="+mn-lt"/>
              </a:defRPr>
            </a:lvl1pPr>
          </a:lstStyle>
          <a:p>
            <a:pPr>
              <a:defRPr/>
            </a:pPr>
            <a:endParaRPr lang="en-GB"/>
          </a:p>
        </p:txBody>
      </p:sp>
      <p:sp>
        <p:nvSpPr>
          <p:cNvPr id="2788358" name="Rectangle 6"/>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000" b="1">
                <a:solidFill>
                  <a:srgbClr val="015D8B"/>
                </a:solidFill>
                <a:latin typeface="+mn-lt"/>
              </a:defRPr>
            </a:lvl1pPr>
          </a:lstStyle>
          <a:p>
            <a:pPr>
              <a:defRPr/>
            </a:pPr>
            <a:endParaRPr lang="en-GB"/>
          </a:p>
        </p:txBody>
      </p:sp>
      <p:sp>
        <p:nvSpPr>
          <p:cNvPr id="2788359" name="Rectangle 7"/>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2000" b="1">
                <a:solidFill>
                  <a:srgbClr val="015D8B"/>
                </a:solidFill>
                <a:latin typeface="+mn-lt"/>
              </a:defRPr>
            </a:lvl1pPr>
          </a:lstStyle>
          <a:p>
            <a:pPr>
              <a:defRPr/>
            </a:pPr>
            <a:fld id="{D207CDE2-1F1F-4682-8583-C140C6C161F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862" r:id="rId1"/>
    <p:sldLayoutId id="2147484796" r:id="rId2"/>
    <p:sldLayoutId id="2147484795" r:id="rId3"/>
    <p:sldLayoutId id="2147484794" r:id="rId4"/>
    <p:sldLayoutId id="2147484793" r:id="rId5"/>
    <p:sldLayoutId id="2147484792" r:id="rId6"/>
    <p:sldLayoutId id="2147484791" r:id="rId7"/>
    <p:sldLayoutId id="2147484790" r:id="rId8"/>
    <p:sldLayoutId id="2147484789" r:id="rId9"/>
    <p:sldLayoutId id="2147484788" r:id="rId10"/>
    <p:sldLayoutId id="2147484787"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600" b="1">
          <a:solidFill>
            <a:srgbClr val="015D8B"/>
          </a:solidFill>
          <a:latin typeface="Arial" charset="0"/>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fontAlgn="base">
        <a:lnSpc>
          <a:spcPct val="90000"/>
        </a:lnSpc>
        <a:spcBef>
          <a:spcPct val="0"/>
        </a:spcBef>
        <a:spcAft>
          <a:spcPct val="0"/>
        </a:spcAft>
        <a:defRPr sz="3600" b="1">
          <a:solidFill>
            <a:srgbClr val="015D8B"/>
          </a:solidFill>
          <a:latin typeface="Eurostile" pitchFamily="34" charset="0"/>
        </a:defRPr>
      </a:lvl6pPr>
      <a:lvl7pPr marL="914400" algn="l" rtl="0" fontAlgn="base">
        <a:lnSpc>
          <a:spcPct val="90000"/>
        </a:lnSpc>
        <a:spcBef>
          <a:spcPct val="0"/>
        </a:spcBef>
        <a:spcAft>
          <a:spcPct val="0"/>
        </a:spcAft>
        <a:defRPr sz="3600" b="1">
          <a:solidFill>
            <a:srgbClr val="015D8B"/>
          </a:solidFill>
          <a:latin typeface="Eurostile" pitchFamily="34" charset="0"/>
        </a:defRPr>
      </a:lvl7pPr>
      <a:lvl8pPr marL="1371600" algn="l" rtl="0" fontAlgn="base">
        <a:lnSpc>
          <a:spcPct val="90000"/>
        </a:lnSpc>
        <a:spcBef>
          <a:spcPct val="0"/>
        </a:spcBef>
        <a:spcAft>
          <a:spcPct val="0"/>
        </a:spcAft>
        <a:defRPr sz="3600" b="1">
          <a:solidFill>
            <a:srgbClr val="015D8B"/>
          </a:solidFill>
          <a:latin typeface="Eurostile" pitchFamily="34" charset="0"/>
        </a:defRPr>
      </a:lvl8pPr>
      <a:lvl9pPr marL="1828800" algn="l" rtl="0" fontAlgn="base">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Arial" charset="0"/>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Arial" charset="0"/>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Arial" charset="0"/>
        </a:defRPr>
      </a:lvl3pPr>
      <a:lvl4pPr marL="1600200" indent="-228600" algn="l" rtl="0" eaLnBrk="0" fontAlgn="base" hangingPunct="0">
        <a:spcBef>
          <a:spcPct val="20000"/>
        </a:spcBef>
        <a:spcAft>
          <a:spcPct val="0"/>
        </a:spcAft>
        <a:buClr>
          <a:schemeClr val="tx1"/>
        </a:buClr>
        <a:buSzPct val="80000"/>
        <a:buChar char="–"/>
        <a:defRPr sz="2000">
          <a:solidFill>
            <a:srgbClr val="006496"/>
          </a:solidFill>
          <a:latin typeface="Arial" charset="0"/>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rgbClr val="006496"/>
          </a:solidFill>
          <a:latin typeface="Arial" charset="0"/>
        </a:defRPr>
      </a:lvl5pPr>
      <a:lvl6pPr marL="25146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dirty="0">
              <a:solidFill>
                <a:srgbClr val="015D8B"/>
              </a:solidFill>
              <a:latin typeface="Times New Roman" pitchFamily="18" charset="0"/>
            </a:endParaRPr>
          </a:p>
        </p:txBody>
      </p:sp>
      <p:sp>
        <p:nvSpPr>
          <p:cNvPr id="1027"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dirty="0" smtClean="0"/>
          </a:p>
        </p:txBody>
      </p:sp>
      <p:sp>
        <p:nvSpPr>
          <p:cNvPr id="1028"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000" b="1">
                <a:latin typeface="+mn-lt"/>
                <a:cs typeface="+mn-cs"/>
              </a:defRPr>
            </a:lvl1pPr>
          </a:lstStyle>
          <a:p>
            <a:pPr>
              <a:defRPr/>
            </a:pPr>
            <a:endParaRPr lang="en-GB">
              <a:solidFill>
                <a:srgbClr val="015D8B"/>
              </a:solidFill>
            </a:endParaRPr>
          </a:p>
        </p:txBody>
      </p:sp>
      <p:sp>
        <p:nvSpPr>
          <p:cNvPr id="1038" name="Rectangle 14"/>
          <p:cNvSpPr>
            <a:spLocks noGrp="1" noChangeArrowheads="1"/>
          </p:cNvSpPr>
          <p:nvPr>
            <p:ph type="ftr" sz="quarter" idx="3"/>
          </p:nvPr>
        </p:nvSpPr>
        <p:spPr bwMode="auto">
          <a:xfrm>
            <a:off x="2971800" y="6613525"/>
            <a:ext cx="28956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000" b="1">
                <a:latin typeface="+mn-lt"/>
                <a:cs typeface="+mn-cs"/>
              </a:defRPr>
            </a:lvl1pPr>
          </a:lstStyle>
          <a:p>
            <a:pPr>
              <a:defRPr/>
            </a:pPr>
            <a:endParaRPr lang="en-GB">
              <a:solidFill>
                <a:srgbClr val="015D8B"/>
              </a:solidFill>
            </a:endParaRPr>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000" b="1">
                <a:latin typeface="+mn-lt"/>
                <a:cs typeface="+mn-cs"/>
              </a:defRPr>
            </a:lvl1pPr>
          </a:lstStyle>
          <a:p>
            <a:pPr>
              <a:defRPr/>
            </a:pPr>
            <a:fld id="{D19A1AEE-BC84-4EFA-92E5-B5223CAE48CA}" type="slidenum">
              <a:rPr lang="en-GB">
                <a:solidFill>
                  <a:srgbClr val="015D8B"/>
                </a:solidFill>
              </a:rPr>
              <a:pPr>
                <a:defRPr/>
              </a:pPr>
              <a:t>‹#›</a:t>
            </a:fld>
            <a:endParaRPr lang="en-GB" dirty="0">
              <a:solidFill>
                <a:srgbClr val="015D8B"/>
              </a:solidFill>
            </a:endParaRPr>
          </a:p>
        </p:txBody>
      </p:sp>
    </p:spTree>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Lst>
  <p:txStyles>
    <p:titleStyle>
      <a:lvl1pPr algn="l" rtl="0" eaLnBrk="1" fontAlgn="base" hangingPunct="1">
        <a:lnSpc>
          <a:spcPct val="90000"/>
        </a:lnSpc>
        <a:spcBef>
          <a:spcPct val="0"/>
        </a:spcBef>
        <a:spcAft>
          <a:spcPct val="0"/>
        </a:spcAft>
        <a:defRPr sz="3600" b="1">
          <a:solidFill>
            <a:srgbClr val="015D8B"/>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3600" b="1">
          <a:solidFill>
            <a:srgbClr val="015D8B"/>
          </a:solidFill>
          <a:latin typeface="Eurostile" pitchFamily="34" charset="0"/>
        </a:defRPr>
      </a:lvl2pPr>
      <a:lvl3pPr algn="l" rtl="0" eaLnBrk="1" fontAlgn="base" hangingPunct="1">
        <a:lnSpc>
          <a:spcPct val="90000"/>
        </a:lnSpc>
        <a:spcBef>
          <a:spcPct val="0"/>
        </a:spcBef>
        <a:spcAft>
          <a:spcPct val="0"/>
        </a:spcAft>
        <a:defRPr sz="3600" b="1">
          <a:solidFill>
            <a:srgbClr val="015D8B"/>
          </a:solidFill>
          <a:latin typeface="Eurostile" pitchFamily="34" charset="0"/>
        </a:defRPr>
      </a:lvl3pPr>
      <a:lvl4pPr algn="l" rtl="0" eaLnBrk="1" fontAlgn="base" hangingPunct="1">
        <a:lnSpc>
          <a:spcPct val="90000"/>
        </a:lnSpc>
        <a:spcBef>
          <a:spcPct val="0"/>
        </a:spcBef>
        <a:spcAft>
          <a:spcPct val="0"/>
        </a:spcAft>
        <a:defRPr sz="3600" b="1">
          <a:solidFill>
            <a:srgbClr val="015D8B"/>
          </a:solidFill>
          <a:latin typeface="Eurostile" pitchFamily="34" charset="0"/>
        </a:defRPr>
      </a:lvl4pPr>
      <a:lvl5pPr algn="l" rtl="0" eaLnBrk="1" fontAlgn="base" hangingPunct="1">
        <a:lnSpc>
          <a:spcPct val="90000"/>
        </a:lnSpc>
        <a:spcBef>
          <a:spcPct val="0"/>
        </a:spcBef>
        <a:spcAft>
          <a:spcPct val="0"/>
        </a:spcAft>
        <a:defRPr sz="3600" b="1">
          <a:solidFill>
            <a:srgbClr val="015D8B"/>
          </a:solidFill>
          <a:latin typeface="Eurostile" pitchFamily="34" charset="0"/>
        </a:defRPr>
      </a:lvl5pPr>
      <a:lvl6pPr marL="457200" algn="l" rtl="0" eaLnBrk="1" fontAlgn="base" hangingPunct="1">
        <a:lnSpc>
          <a:spcPct val="90000"/>
        </a:lnSpc>
        <a:spcBef>
          <a:spcPct val="0"/>
        </a:spcBef>
        <a:spcAft>
          <a:spcPct val="0"/>
        </a:spcAft>
        <a:defRPr sz="3600" b="1">
          <a:solidFill>
            <a:srgbClr val="015D8B"/>
          </a:solidFill>
          <a:latin typeface="Eurostile" pitchFamily="34" charset="0"/>
        </a:defRPr>
      </a:lvl6pPr>
      <a:lvl7pPr marL="914400" algn="l" rtl="0" eaLnBrk="1" fontAlgn="base" hangingPunct="1">
        <a:lnSpc>
          <a:spcPct val="90000"/>
        </a:lnSpc>
        <a:spcBef>
          <a:spcPct val="0"/>
        </a:spcBef>
        <a:spcAft>
          <a:spcPct val="0"/>
        </a:spcAft>
        <a:defRPr sz="3600" b="1">
          <a:solidFill>
            <a:srgbClr val="015D8B"/>
          </a:solidFill>
          <a:latin typeface="Eurostile" pitchFamily="34" charset="0"/>
        </a:defRPr>
      </a:lvl7pPr>
      <a:lvl8pPr marL="1371600" algn="l" rtl="0" eaLnBrk="1" fontAlgn="base" hangingPunct="1">
        <a:lnSpc>
          <a:spcPct val="90000"/>
        </a:lnSpc>
        <a:spcBef>
          <a:spcPct val="0"/>
        </a:spcBef>
        <a:spcAft>
          <a:spcPct val="0"/>
        </a:spcAft>
        <a:defRPr sz="3600" b="1">
          <a:solidFill>
            <a:srgbClr val="015D8B"/>
          </a:solidFill>
          <a:latin typeface="Eurostile" pitchFamily="34" charset="0"/>
        </a:defRPr>
      </a:lvl8pPr>
      <a:lvl9pPr marL="1828800" algn="l" rtl="0" eaLnBrk="1" fontAlgn="base" hangingPunct="1">
        <a:lnSpc>
          <a:spcPct val="90000"/>
        </a:lnSpc>
        <a:spcBef>
          <a:spcPct val="0"/>
        </a:spcBef>
        <a:spcAft>
          <a:spcPct val="0"/>
        </a:spcAft>
        <a:defRPr sz="3600" b="1">
          <a:solidFill>
            <a:srgbClr val="015D8B"/>
          </a:solidFill>
          <a:latin typeface="Eurostile" pitchFamily="34" charset="0"/>
        </a:defRPr>
      </a:lvl9pPr>
    </p:titleStyle>
    <p:body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rgbClr val="006496"/>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chemeClr val="tx1"/>
        </a:buClr>
        <a:buSzPct val="75000"/>
        <a:buChar char="–"/>
        <a:defRPr sz="2400">
          <a:solidFill>
            <a:srgbClr val="006496"/>
          </a:solidFill>
          <a:latin typeface="Arial" pitchFamily="34" charset="0"/>
          <a:cs typeface="Arial" pitchFamily="34" charset="0"/>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rgbClr val="006496"/>
          </a:solidFill>
          <a:latin typeface="Arial" pitchFamily="34" charset="0"/>
          <a:cs typeface="Arial" pitchFamily="34" charset="0"/>
        </a:defRPr>
      </a:lvl3pPr>
      <a:lvl4pPr marL="1600200" indent="-228600" algn="l" rtl="0" eaLnBrk="1" fontAlgn="base" hangingPunct="1">
        <a:spcBef>
          <a:spcPct val="20000"/>
        </a:spcBef>
        <a:spcAft>
          <a:spcPct val="0"/>
        </a:spcAft>
        <a:buClr>
          <a:schemeClr val="tx1"/>
        </a:buClr>
        <a:buSzPct val="80000"/>
        <a:buChar char="–"/>
        <a:defRPr sz="2000">
          <a:solidFill>
            <a:srgbClr val="006496"/>
          </a:solidFill>
          <a:latin typeface="Arial" pitchFamily="34" charset="0"/>
          <a:cs typeface="Arial" pitchFamily="34" charset="0"/>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sz="2000">
          <a:solidFill>
            <a:srgbClr val="006496"/>
          </a:solidFill>
          <a:latin typeface="Arial" pitchFamily="34" charset="0"/>
          <a:cs typeface="Arial" pitchFamily="34" charset="0"/>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5" descr="Tetra Pak for ppt 4 copy"/>
          <p:cNvPicPr>
            <a:picLocks noChangeAspect="1" noChangeArrowheads="1"/>
          </p:cNvPicPr>
          <p:nvPr/>
        </p:nvPicPr>
        <p:blipFill>
          <a:blip r:embed="rId14" cstate="print"/>
          <a:srcRect t="346"/>
          <a:stretch>
            <a:fillRect/>
          </a:stretch>
        </p:blipFill>
        <p:spPr bwMode="auto">
          <a:xfrm>
            <a:off x="0" y="0"/>
            <a:ext cx="1165225" cy="6862763"/>
          </a:xfrm>
          <a:prstGeom prst="rect">
            <a:avLst/>
          </a:prstGeom>
          <a:noFill/>
          <a:ln w="9525">
            <a:noFill/>
            <a:miter lim="800000"/>
            <a:headEnd/>
            <a:tailEnd/>
          </a:ln>
        </p:spPr>
      </p:pic>
      <p:sp>
        <p:nvSpPr>
          <p:cNvPr id="3075" name="Rectangle 3"/>
          <p:cNvSpPr>
            <a:spLocks noGrp="1" noChangeArrowheads="1"/>
          </p:cNvSpPr>
          <p:nvPr>
            <p:ph type="body" idx="1"/>
          </p:nvPr>
        </p:nvSpPr>
        <p:spPr bwMode="auto">
          <a:xfrm>
            <a:off x="962025" y="2006600"/>
            <a:ext cx="7566025" cy="362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sv-SE" smtClean="0"/>
              <a:t>Third level</a:t>
            </a:r>
          </a:p>
          <a:p>
            <a:pPr lvl="3"/>
            <a:r>
              <a:rPr lang="sv-SE" smtClean="0"/>
              <a:t>Fourth level</a:t>
            </a:r>
            <a:endParaRPr lang="en-US" smtClean="0"/>
          </a:p>
          <a:p>
            <a:pPr lvl="4"/>
            <a:r>
              <a:rPr lang="sv-SE" smtClean="0"/>
              <a:t>Fifth level</a:t>
            </a:r>
            <a:endParaRPr lang="en-US" smtClean="0"/>
          </a:p>
          <a:p>
            <a:pPr lvl="0"/>
            <a:endParaRPr lang="en-US" smtClean="0"/>
          </a:p>
          <a:p>
            <a:pPr lvl="1"/>
            <a:endParaRPr lang="en-US" smtClean="0"/>
          </a:p>
          <a:p>
            <a:pPr lvl="0"/>
            <a:endParaRPr lang="en-US" smtClean="0"/>
          </a:p>
          <a:p>
            <a:pPr lvl="0"/>
            <a:endParaRPr lang="en-US" smtClean="0"/>
          </a:p>
        </p:txBody>
      </p:sp>
      <p:sp>
        <p:nvSpPr>
          <p:cNvPr id="3076" name="Rectangle 2"/>
          <p:cNvSpPr>
            <a:spLocks noGrp="1" noChangeArrowheads="1"/>
          </p:cNvSpPr>
          <p:nvPr>
            <p:ph type="title"/>
          </p:nvPr>
        </p:nvSpPr>
        <p:spPr bwMode="auto">
          <a:xfrm>
            <a:off x="962025" y="342900"/>
            <a:ext cx="7566025"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 id="2147484904" r:id="rId12"/>
  </p:sldLayoutIdLst>
  <p:timing>
    <p:tnLst>
      <p:par>
        <p:cTn id="1" dur="indefinite" restart="never" nodeType="tmRoot"/>
      </p:par>
    </p:tnLst>
  </p:timing>
  <p:txStyles>
    <p:titleStyle>
      <a:lvl1pPr algn="l" rtl="0" eaLnBrk="0" fontAlgn="base" hangingPunct="0">
        <a:lnSpc>
          <a:spcPct val="85000"/>
        </a:lnSpc>
        <a:spcBef>
          <a:spcPct val="0"/>
        </a:spcBef>
        <a:spcAft>
          <a:spcPct val="0"/>
        </a:spcAft>
        <a:defRPr sz="3200" b="1">
          <a:solidFill>
            <a:srgbClr val="000099"/>
          </a:solidFill>
          <a:latin typeface="+mj-lt"/>
          <a:ea typeface="+mj-ea"/>
          <a:cs typeface="+mj-cs"/>
        </a:defRPr>
      </a:lvl1pPr>
      <a:lvl2pPr algn="l" rtl="0" eaLnBrk="0" fontAlgn="base" hangingPunct="0">
        <a:lnSpc>
          <a:spcPct val="85000"/>
        </a:lnSpc>
        <a:spcBef>
          <a:spcPct val="0"/>
        </a:spcBef>
        <a:spcAft>
          <a:spcPct val="0"/>
        </a:spcAft>
        <a:defRPr sz="3200" b="1">
          <a:solidFill>
            <a:srgbClr val="000099"/>
          </a:solidFill>
          <a:latin typeface="Arial" charset="0"/>
        </a:defRPr>
      </a:lvl2pPr>
      <a:lvl3pPr algn="l" rtl="0" eaLnBrk="0" fontAlgn="base" hangingPunct="0">
        <a:lnSpc>
          <a:spcPct val="85000"/>
        </a:lnSpc>
        <a:spcBef>
          <a:spcPct val="0"/>
        </a:spcBef>
        <a:spcAft>
          <a:spcPct val="0"/>
        </a:spcAft>
        <a:defRPr sz="3200" b="1">
          <a:solidFill>
            <a:srgbClr val="000099"/>
          </a:solidFill>
          <a:latin typeface="Arial" charset="0"/>
        </a:defRPr>
      </a:lvl3pPr>
      <a:lvl4pPr algn="l" rtl="0" eaLnBrk="0" fontAlgn="base" hangingPunct="0">
        <a:lnSpc>
          <a:spcPct val="85000"/>
        </a:lnSpc>
        <a:spcBef>
          <a:spcPct val="0"/>
        </a:spcBef>
        <a:spcAft>
          <a:spcPct val="0"/>
        </a:spcAft>
        <a:defRPr sz="3200" b="1">
          <a:solidFill>
            <a:srgbClr val="000099"/>
          </a:solidFill>
          <a:latin typeface="Arial" charset="0"/>
        </a:defRPr>
      </a:lvl4pPr>
      <a:lvl5pPr algn="l" rtl="0" eaLnBrk="0" fontAlgn="base" hangingPunct="0">
        <a:lnSpc>
          <a:spcPct val="85000"/>
        </a:lnSpc>
        <a:spcBef>
          <a:spcPct val="0"/>
        </a:spcBef>
        <a:spcAft>
          <a:spcPct val="0"/>
        </a:spcAft>
        <a:defRPr sz="3200" b="1">
          <a:solidFill>
            <a:srgbClr val="000099"/>
          </a:solidFill>
          <a:latin typeface="Arial" charset="0"/>
        </a:defRPr>
      </a:lvl5pPr>
      <a:lvl6pPr marL="457200" algn="l" rtl="0" fontAlgn="base">
        <a:lnSpc>
          <a:spcPct val="85000"/>
        </a:lnSpc>
        <a:spcBef>
          <a:spcPct val="0"/>
        </a:spcBef>
        <a:spcAft>
          <a:spcPct val="0"/>
        </a:spcAft>
        <a:defRPr sz="3200" b="1">
          <a:solidFill>
            <a:srgbClr val="000099"/>
          </a:solidFill>
          <a:latin typeface="Arial" charset="0"/>
        </a:defRPr>
      </a:lvl6pPr>
      <a:lvl7pPr marL="914400" algn="l" rtl="0" fontAlgn="base">
        <a:lnSpc>
          <a:spcPct val="85000"/>
        </a:lnSpc>
        <a:spcBef>
          <a:spcPct val="0"/>
        </a:spcBef>
        <a:spcAft>
          <a:spcPct val="0"/>
        </a:spcAft>
        <a:defRPr sz="3200" b="1">
          <a:solidFill>
            <a:srgbClr val="000099"/>
          </a:solidFill>
          <a:latin typeface="Arial" charset="0"/>
        </a:defRPr>
      </a:lvl7pPr>
      <a:lvl8pPr marL="1371600" algn="l" rtl="0" fontAlgn="base">
        <a:lnSpc>
          <a:spcPct val="85000"/>
        </a:lnSpc>
        <a:spcBef>
          <a:spcPct val="0"/>
        </a:spcBef>
        <a:spcAft>
          <a:spcPct val="0"/>
        </a:spcAft>
        <a:defRPr sz="3200" b="1">
          <a:solidFill>
            <a:srgbClr val="000099"/>
          </a:solidFill>
          <a:latin typeface="Arial" charset="0"/>
        </a:defRPr>
      </a:lvl8pPr>
      <a:lvl9pPr marL="1828800" algn="l" rtl="0" fontAlgn="base">
        <a:lnSpc>
          <a:spcPct val="85000"/>
        </a:lnSpc>
        <a:spcBef>
          <a:spcPct val="0"/>
        </a:spcBef>
        <a:spcAft>
          <a:spcPct val="0"/>
        </a:spcAft>
        <a:defRPr sz="3200" b="1">
          <a:solidFill>
            <a:srgbClr val="000099"/>
          </a:solidFill>
          <a:latin typeface="Arial" charset="0"/>
        </a:defRPr>
      </a:lvl9pPr>
    </p:titleStyle>
    <p:bodyStyle>
      <a:lvl1pPr marL="261938" indent="-261938" algn="l" rtl="0" eaLnBrk="0" fontAlgn="base" hangingPunct="0">
        <a:lnSpc>
          <a:spcPct val="95000"/>
        </a:lnSpc>
        <a:spcBef>
          <a:spcPct val="45000"/>
        </a:spcBef>
        <a:spcAft>
          <a:spcPct val="0"/>
        </a:spcAft>
        <a:buClr>
          <a:srgbClr val="3E5FC2"/>
        </a:buClr>
        <a:buSzPct val="80000"/>
        <a:buFont typeface="Arial" pitchFamily="34" charset="0"/>
        <a:buChar char="►"/>
        <a:defRPr sz="2400">
          <a:solidFill>
            <a:srgbClr val="000099"/>
          </a:solidFill>
          <a:latin typeface="+mn-lt"/>
          <a:ea typeface="+mn-ea"/>
          <a:cs typeface="+mn-cs"/>
        </a:defRPr>
      </a:lvl1pPr>
      <a:lvl2pPr marL="623888" indent="-182563" algn="l" rtl="0" eaLnBrk="0" fontAlgn="base" hangingPunct="0">
        <a:lnSpc>
          <a:spcPct val="95000"/>
        </a:lnSpc>
        <a:spcBef>
          <a:spcPct val="25000"/>
        </a:spcBef>
        <a:spcAft>
          <a:spcPct val="0"/>
        </a:spcAft>
        <a:buClr>
          <a:srgbClr val="3E5FC2"/>
        </a:buClr>
        <a:buSzPct val="80000"/>
        <a:buFont typeface="Arial" pitchFamily="34" charset="0"/>
        <a:buChar char="–"/>
        <a:defRPr sz="2000">
          <a:solidFill>
            <a:srgbClr val="000099"/>
          </a:solidFill>
          <a:latin typeface="Arial Narrow" pitchFamily="34" charset="0"/>
        </a:defRPr>
      </a:lvl2pPr>
      <a:lvl3pPr marL="896938" indent="-93663" algn="l" rtl="0" eaLnBrk="0" fontAlgn="base" hangingPunct="0">
        <a:spcBef>
          <a:spcPct val="20000"/>
        </a:spcBef>
        <a:spcAft>
          <a:spcPct val="0"/>
        </a:spcAft>
        <a:buChar char="•"/>
        <a:defRPr>
          <a:solidFill>
            <a:schemeClr val="tx1"/>
          </a:solidFill>
          <a:latin typeface="Arial Narrow" pitchFamily="34" charset="0"/>
        </a:defRPr>
      </a:lvl3pPr>
      <a:lvl4pPr marL="1163638" indent="-87313" algn="l" rtl="0" eaLnBrk="0" fontAlgn="base" hangingPunct="0">
        <a:spcBef>
          <a:spcPct val="20000"/>
        </a:spcBef>
        <a:spcAft>
          <a:spcPct val="0"/>
        </a:spcAft>
        <a:buChar char="•"/>
        <a:defRPr sz="1600">
          <a:solidFill>
            <a:schemeClr val="tx1"/>
          </a:solidFill>
          <a:latin typeface="Arial Narrow" pitchFamily="34" charset="0"/>
        </a:defRPr>
      </a:lvl4pPr>
      <a:lvl5pPr marL="1423988" indent="-80963" algn="l" rtl="0" eaLnBrk="0" fontAlgn="base" hangingPunct="0">
        <a:spcBef>
          <a:spcPct val="20000"/>
        </a:spcBef>
        <a:spcAft>
          <a:spcPct val="0"/>
        </a:spcAft>
        <a:buChar char="•"/>
        <a:defRPr sz="1400">
          <a:solidFill>
            <a:schemeClr val="tx1"/>
          </a:solidFill>
          <a:latin typeface="Arial Narrow" pitchFamily="34" charset="0"/>
        </a:defRPr>
      </a:lvl5pPr>
      <a:lvl6pPr marL="1881188" indent="-80963" algn="l" rtl="0" fontAlgn="base">
        <a:spcBef>
          <a:spcPct val="20000"/>
        </a:spcBef>
        <a:spcAft>
          <a:spcPct val="0"/>
        </a:spcAft>
        <a:buChar char="•"/>
        <a:defRPr sz="1400">
          <a:solidFill>
            <a:schemeClr val="tx1"/>
          </a:solidFill>
          <a:latin typeface="Arial Narrow" pitchFamily="34" charset="0"/>
        </a:defRPr>
      </a:lvl6pPr>
      <a:lvl7pPr marL="2338388" indent="-80963" algn="l" rtl="0" fontAlgn="base">
        <a:spcBef>
          <a:spcPct val="20000"/>
        </a:spcBef>
        <a:spcAft>
          <a:spcPct val="0"/>
        </a:spcAft>
        <a:buChar char="•"/>
        <a:defRPr sz="1400">
          <a:solidFill>
            <a:schemeClr val="tx1"/>
          </a:solidFill>
          <a:latin typeface="Arial Narrow" pitchFamily="34" charset="0"/>
        </a:defRPr>
      </a:lvl7pPr>
      <a:lvl8pPr marL="2795588" indent="-80963" algn="l" rtl="0" fontAlgn="base">
        <a:spcBef>
          <a:spcPct val="20000"/>
        </a:spcBef>
        <a:spcAft>
          <a:spcPct val="0"/>
        </a:spcAft>
        <a:buChar char="•"/>
        <a:defRPr sz="1400">
          <a:solidFill>
            <a:schemeClr val="tx1"/>
          </a:solidFill>
          <a:latin typeface="Arial Narrow" pitchFamily="34" charset="0"/>
        </a:defRPr>
      </a:lvl8pPr>
      <a:lvl9pPr marL="3252788" indent="-80963" algn="l" rtl="0" fontAlgn="base">
        <a:spcBef>
          <a:spcPct val="20000"/>
        </a:spcBef>
        <a:spcAft>
          <a:spcPct val="0"/>
        </a:spcAft>
        <a:buChar char="•"/>
        <a:defRPr sz="1400">
          <a:solidFill>
            <a:schemeClr val="tx1"/>
          </a:solidFill>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23" name="Rectangle 3"/>
          <p:cNvSpPr>
            <a:spLocks noGrp="1" noChangeArrowheads="1"/>
          </p:cNvSpPr>
          <p:nvPr>
            <p:ph type="ftr" sz="quarter" idx="3"/>
          </p:nvPr>
        </p:nvSpPr>
        <p:spPr bwMode="auto">
          <a:xfrm>
            <a:off x="3886200" y="6477000"/>
            <a:ext cx="5181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200" b="0">
                <a:solidFill>
                  <a:srgbClr val="000000"/>
                </a:solidFill>
                <a:latin typeface="Arial" pitchFamily="34" charset="0"/>
                <a:cs typeface="Arial" pitchFamily="34" charset="0"/>
              </a:defRPr>
            </a:lvl1pPr>
          </a:lstStyle>
          <a:p>
            <a:pPr>
              <a:defRPr/>
            </a:pPr>
            <a:r>
              <a:rPr lang="en-GB"/>
              <a:t>Copyright </a:t>
            </a:r>
            <a:r>
              <a:rPr lang="en-US">
                <a:cs typeface="Times New Roman" pitchFamily="18" charset="0"/>
              </a:rPr>
              <a:t>© Gerry McGovern: www.gerrymcgovern.com</a:t>
            </a:r>
            <a:r>
              <a:rPr lang="en-US" sz="1400">
                <a:cs typeface="Times New Roman" pitchFamily="18" charset="0"/>
              </a:rPr>
              <a:t>   </a:t>
            </a:r>
            <a:fld id="{30460B63-AF76-4220-8B48-A44DC4192BCE}" type="slidenum">
              <a:rPr lang="en-US">
                <a:cs typeface="Times New Roman" pitchFamily="18" charset="0"/>
              </a:rPr>
              <a:pPr>
                <a:defRPr/>
              </a:pPr>
              <a:t>‹#›</a:t>
            </a:fld>
            <a:endParaRPr lang="en-US">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hf sldNum="0" hd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ctr" rtl="0" fontAlgn="base">
        <a:lnSpc>
          <a:spcPct val="90000"/>
        </a:lnSpc>
        <a:spcBef>
          <a:spcPct val="0"/>
        </a:spcBef>
        <a:spcAft>
          <a:spcPct val="0"/>
        </a:spcAft>
        <a:defRPr sz="3600" b="1">
          <a:solidFill>
            <a:schemeClr val="tx2"/>
          </a:solidFill>
          <a:latin typeface="Arial" pitchFamily="34" charset="0"/>
          <a:cs typeface="Arial" pitchFamily="34" charset="0"/>
        </a:defRPr>
      </a:lvl6pPr>
      <a:lvl7pPr marL="914400" algn="ctr" rtl="0" fontAlgn="base">
        <a:lnSpc>
          <a:spcPct val="90000"/>
        </a:lnSpc>
        <a:spcBef>
          <a:spcPct val="0"/>
        </a:spcBef>
        <a:spcAft>
          <a:spcPct val="0"/>
        </a:spcAft>
        <a:defRPr sz="3600" b="1">
          <a:solidFill>
            <a:schemeClr val="tx2"/>
          </a:solidFill>
          <a:latin typeface="Arial" pitchFamily="34" charset="0"/>
          <a:cs typeface="Arial" pitchFamily="34" charset="0"/>
        </a:defRPr>
      </a:lvl7pPr>
      <a:lvl8pPr marL="1371600" algn="ctr" rtl="0" fontAlgn="base">
        <a:lnSpc>
          <a:spcPct val="90000"/>
        </a:lnSpc>
        <a:spcBef>
          <a:spcPct val="0"/>
        </a:spcBef>
        <a:spcAft>
          <a:spcPct val="0"/>
        </a:spcAft>
        <a:defRPr sz="3600" b="1">
          <a:solidFill>
            <a:schemeClr val="tx2"/>
          </a:solidFill>
          <a:latin typeface="Arial" pitchFamily="34" charset="0"/>
          <a:cs typeface="Arial" pitchFamily="34" charset="0"/>
        </a:defRPr>
      </a:lvl8pPr>
      <a:lvl9pPr marL="1828800" algn="ctr" rtl="0" fontAlgn="base">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800" b="1">
          <a:solidFill>
            <a:schemeClr val="tx1"/>
          </a:solidFill>
          <a:latin typeface="+mn-lt"/>
          <a:cs typeface="+mn-cs"/>
        </a:defRPr>
      </a:lvl2pPr>
      <a:lvl3pPr marL="1143000" indent="-228600" algn="l" rtl="0" eaLnBrk="0" fontAlgn="base" hangingPunct="0">
        <a:lnSpc>
          <a:spcPct val="90000"/>
        </a:lnSpc>
        <a:spcBef>
          <a:spcPct val="30000"/>
        </a:spcBef>
        <a:spcAft>
          <a:spcPct val="0"/>
        </a:spcAft>
        <a:buSzPct val="100000"/>
        <a:buChar char="»"/>
        <a:defRPr sz="2400" b="1">
          <a:solidFill>
            <a:schemeClr val="tx1"/>
          </a:solidFill>
          <a:latin typeface="+mn-lt"/>
          <a:cs typeface="+mn-cs"/>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5pPr>
      <a:lvl6pPr marL="2457450" indent="-171450" algn="l" rtl="0" fontAlgn="base">
        <a:lnSpc>
          <a:spcPct val="90000"/>
        </a:lnSpc>
        <a:spcBef>
          <a:spcPct val="30000"/>
        </a:spcBef>
        <a:spcAft>
          <a:spcPct val="0"/>
        </a:spcAft>
        <a:buSzPct val="100000"/>
        <a:buChar char="–"/>
        <a:defRPr sz="1400" b="1">
          <a:solidFill>
            <a:schemeClr val="tx1"/>
          </a:solidFill>
          <a:latin typeface="+mn-lt"/>
          <a:cs typeface="+mn-cs"/>
        </a:defRPr>
      </a:lvl6pPr>
      <a:lvl7pPr marL="2914650" indent="-171450" algn="l" rtl="0" fontAlgn="base">
        <a:lnSpc>
          <a:spcPct val="90000"/>
        </a:lnSpc>
        <a:spcBef>
          <a:spcPct val="30000"/>
        </a:spcBef>
        <a:spcAft>
          <a:spcPct val="0"/>
        </a:spcAft>
        <a:buSzPct val="100000"/>
        <a:buChar char="–"/>
        <a:defRPr sz="1400" b="1">
          <a:solidFill>
            <a:schemeClr val="tx1"/>
          </a:solidFill>
          <a:latin typeface="+mn-lt"/>
          <a:cs typeface="+mn-cs"/>
        </a:defRPr>
      </a:lvl7pPr>
      <a:lvl8pPr marL="3371850" indent="-171450" algn="l" rtl="0" fontAlgn="base">
        <a:lnSpc>
          <a:spcPct val="90000"/>
        </a:lnSpc>
        <a:spcBef>
          <a:spcPct val="30000"/>
        </a:spcBef>
        <a:spcAft>
          <a:spcPct val="0"/>
        </a:spcAft>
        <a:buSzPct val="100000"/>
        <a:buChar char="–"/>
        <a:defRPr sz="1400" b="1">
          <a:solidFill>
            <a:schemeClr val="tx1"/>
          </a:solidFill>
          <a:latin typeface="+mn-lt"/>
          <a:cs typeface="+mn-cs"/>
        </a:defRPr>
      </a:lvl8pPr>
      <a:lvl9pPr marL="3829050" indent="-171450" algn="l" rtl="0" fontAlgn="base">
        <a:lnSpc>
          <a:spcPct val="90000"/>
        </a:lnSpc>
        <a:spcBef>
          <a:spcPct val="30000"/>
        </a:spcBef>
        <a:spcAft>
          <a:spcPct val="0"/>
        </a:spcAft>
        <a:buSzPct val="100000"/>
        <a:buChar char="–"/>
        <a:defRPr sz="14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auto">
              <a:spcBef>
                <a:spcPts val="0"/>
              </a:spcBef>
              <a:spcAft>
                <a:spcPts val="0"/>
              </a:spcAft>
              <a:defRPr/>
            </a:pPr>
            <a:endParaRPr kumimoji="1" lang="en-US">
              <a:solidFill>
                <a:srgbClr val="015D8B"/>
              </a:solidFill>
              <a:latin typeface="Arial"/>
            </a:endParaRPr>
          </a:p>
        </p:txBody>
      </p:sp>
      <p:sp>
        <p:nvSpPr>
          <p:cNvPr id="20483" name="Rectangle 7"/>
          <p:cNvSpPr>
            <a:spLocks noGrp="1" noChangeArrowheads="1"/>
          </p:cNvSpPr>
          <p:nvPr>
            <p:ph type="title"/>
          </p:nvPr>
        </p:nvSpPr>
        <p:spPr bwMode="auto">
          <a:xfrm>
            <a:off x="838200" y="7620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84" name="Rectangle 8"/>
          <p:cNvSpPr>
            <a:spLocks noGrp="1" noChangeArrowheads="1"/>
          </p:cNvSpPr>
          <p:nvPr>
            <p:ph type="body" idx="1"/>
          </p:nvPr>
        </p:nvSpPr>
        <p:spPr bwMode="auto">
          <a:xfrm>
            <a:off x="1828800" y="2209800"/>
            <a:ext cx="7086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Grp="1" noChangeArrowheads="1"/>
          </p:cNvSpPr>
          <p:nvPr>
            <p:ph type="dt" sz="half" idx="2"/>
          </p:nvPr>
        </p:nvSpPr>
        <p:spPr bwMode="auto">
          <a:xfrm>
            <a:off x="7010400" y="6613525"/>
            <a:ext cx="19050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fontAlgn="auto">
              <a:spcBef>
                <a:spcPts val="0"/>
              </a:spcBef>
              <a:spcAft>
                <a:spcPts val="0"/>
              </a:spcAft>
              <a:defRPr sz="1000" b="1">
                <a:solidFill>
                  <a:srgbClr val="015D8B"/>
                </a:solidFill>
                <a:latin typeface="Arial"/>
                <a:cs typeface="Arial" charset="0"/>
              </a:defRPr>
            </a:lvl1pPr>
          </a:lstStyle>
          <a:p>
            <a:pPr>
              <a:defRPr/>
            </a:pPr>
            <a:fld id="{98D2A1DE-661C-4232-A50D-074680E57F42}" type="datetimeFigureOut">
              <a:rPr lang="en-US"/>
              <a:pPr>
                <a:defRPr/>
              </a:pPr>
              <a:t>10/30/2010</a:t>
            </a:fld>
            <a:endParaRPr lang="en-US"/>
          </a:p>
        </p:txBody>
      </p:sp>
      <p:sp>
        <p:nvSpPr>
          <p:cNvPr id="1038" name="Rectangle 14"/>
          <p:cNvSpPr>
            <a:spLocks noGrp="1" noChangeArrowheads="1"/>
          </p:cNvSpPr>
          <p:nvPr>
            <p:ph type="ftr" sz="quarter" idx="3"/>
          </p:nvPr>
        </p:nvSpPr>
        <p:spPr bwMode="auto">
          <a:xfrm>
            <a:off x="2916238" y="6613525"/>
            <a:ext cx="2951162"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fontAlgn="auto">
              <a:spcBef>
                <a:spcPts val="0"/>
              </a:spcBef>
              <a:spcAft>
                <a:spcPts val="0"/>
              </a:spcAft>
              <a:defRPr sz="1000" b="1">
                <a:solidFill>
                  <a:srgbClr val="FFFFFF"/>
                </a:solidFill>
                <a:latin typeface="Arial"/>
                <a:cs typeface="Arial" charset="0"/>
              </a:defRPr>
            </a:lvl1pPr>
          </a:lstStyle>
          <a:p>
            <a:pPr>
              <a:defRPr/>
            </a:pPr>
            <a:endParaRPr lang="en-US"/>
          </a:p>
        </p:txBody>
      </p:sp>
      <p:sp>
        <p:nvSpPr>
          <p:cNvPr id="1039" name="Rectangle 15"/>
          <p:cNvSpPr>
            <a:spLocks noGrp="1" noChangeArrowheads="1"/>
          </p:cNvSpPr>
          <p:nvPr>
            <p:ph type="sldNum" sz="quarter" idx="4"/>
          </p:nvPr>
        </p:nvSpPr>
        <p:spPr bwMode="auto">
          <a:xfrm>
            <a:off x="381000" y="6264275"/>
            <a:ext cx="587375" cy="3968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fontAlgn="auto">
              <a:spcBef>
                <a:spcPts val="0"/>
              </a:spcBef>
              <a:spcAft>
                <a:spcPts val="0"/>
              </a:spcAft>
              <a:defRPr sz="2000" b="1">
                <a:solidFill>
                  <a:srgbClr val="015D8B"/>
                </a:solidFill>
                <a:latin typeface="Arial"/>
                <a:cs typeface="Arial" charset="0"/>
              </a:defRPr>
            </a:lvl1pPr>
          </a:lstStyle>
          <a:p>
            <a:pPr>
              <a:defRPr/>
            </a:pPr>
            <a:fld id="{A184C97E-AA98-4D0E-AC57-82F887E004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 id="2147484967" r:id="rId12"/>
  </p:sldLayoutIdLst>
  <p:txStyles>
    <p:titleStyle>
      <a:lvl1pPr algn="l" rtl="0" eaLnBrk="0" fontAlgn="base" hangingPunct="0">
        <a:lnSpc>
          <a:spcPct val="90000"/>
        </a:lnSpc>
        <a:spcBef>
          <a:spcPct val="0"/>
        </a:spcBef>
        <a:spcAft>
          <a:spcPct val="0"/>
        </a:spcAft>
        <a:defRPr sz="3600" b="1">
          <a:solidFill>
            <a:srgbClr val="015D8B"/>
          </a:solidFill>
          <a:latin typeface="+mj-lt"/>
          <a:ea typeface="+mj-ea"/>
          <a:cs typeface="+mj-cs"/>
        </a:defRPr>
      </a:lvl1pPr>
      <a:lvl2pPr algn="l" rtl="0" eaLnBrk="0" fontAlgn="base" hangingPunct="0">
        <a:lnSpc>
          <a:spcPct val="90000"/>
        </a:lnSpc>
        <a:spcBef>
          <a:spcPct val="0"/>
        </a:spcBef>
        <a:spcAft>
          <a:spcPct val="0"/>
        </a:spcAft>
        <a:defRPr sz="3600" b="1">
          <a:solidFill>
            <a:srgbClr val="015D8B"/>
          </a:solidFill>
          <a:latin typeface="Arial" charset="0"/>
        </a:defRPr>
      </a:lvl2pPr>
      <a:lvl3pPr algn="l" rtl="0" eaLnBrk="0" fontAlgn="base" hangingPunct="0">
        <a:lnSpc>
          <a:spcPct val="90000"/>
        </a:lnSpc>
        <a:spcBef>
          <a:spcPct val="0"/>
        </a:spcBef>
        <a:spcAft>
          <a:spcPct val="0"/>
        </a:spcAft>
        <a:defRPr sz="3600" b="1">
          <a:solidFill>
            <a:srgbClr val="015D8B"/>
          </a:solidFill>
          <a:latin typeface="Arial" charset="0"/>
        </a:defRPr>
      </a:lvl3pPr>
      <a:lvl4pPr algn="l" rtl="0" eaLnBrk="0" fontAlgn="base" hangingPunct="0">
        <a:lnSpc>
          <a:spcPct val="90000"/>
        </a:lnSpc>
        <a:spcBef>
          <a:spcPct val="0"/>
        </a:spcBef>
        <a:spcAft>
          <a:spcPct val="0"/>
        </a:spcAft>
        <a:defRPr sz="3600" b="1">
          <a:solidFill>
            <a:srgbClr val="015D8B"/>
          </a:solidFill>
          <a:latin typeface="Arial" charset="0"/>
        </a:defRPr>
      </a:lvl4pPr>
      <a:lvl5pPr algn="l" rtl="0" eaLnBrk="0" fontAlgn="base" hangingPunct="0">
        <a:lnSpc>
          <a:spcPct val="90000"/>
        </a:lnSpc>
        <a:spcBef>
          <a:spcPct val="0"/>
        </a:spcBef>
        <a:spcAft>
          <a:spcPct val="0"/>
        </a:spcAft>
        <a:defRPr sz="3600" b="1">
          <a:solidFill>
            <a:srgbClr val="015D8B"/>
          </a:solidFill>
          <a:latin typeface="Arial" charset="0"/>
        </a:defRPr>
      </a:lvl5pPr>
      <a:lvl6pPr marL="457200" algn="l" rtl="0" eaLnBrk="1" fontAlgn="base" hangingPunct="1">
        <a:lnSpc>
          <a:spcPct val="90000"/>
        </a:lnSpc>
        <a:spcBef>
          <a:spcPct val="0"/>
        </a:spcBef>
        <a:spcAft>
          <a:spcPct val="0"/>
        </a:spcAft>
        <a:defRPr sz="3600" b="1">
          <a:solidFill>
            <a:srgbClr val="015D8B"/>
          </a:solidFill>
          <a:latin typeface="Arial" charset="0"/>
        </a:defRPr>
      </a:lvl6pPr>
      <a:lvl7pPr marL="914400" algn="l" rtl="0" eaLnBrk="1" fontAlgn="base" hangingPunct="1">
        <a:lnSpc>
          <a:spcPct val="90000"/>
        </a:lnSpc>
        <a:spcBef>
          <a:spcPct val="0"/>
        </a:spcBef>
        <a:spcAft>
          <a:spcPct val="0"/>
        </a:spcAft>
        <a:defRPr sz="3600" b="1">
          <a:solidFill>
            <a:srgbClr val="015D8B"/>
          </a:solidFill>
          <a:latin typeface="Arial" charset="0"/>
        </a:defRPr>
      </a:lvl7pPr>
      <a:lvl8pPr marL="1371600" algn="l" rtl="0" eaLnBrk="1" fontAlgn="base" hangingPunct="1">
        <a:lnSpc>
          <a:spcPct val="90000"/>
        </a:lnSpc>
        <a:spcBef>
          <a:spcPct val="0"/>
        </a:spcBef>
        <a:spcAft>
          <a:spcPct val="0"/>
        </a:spcAft>
        <a:defRPr sz="3600" b="1">
          <a:solidFill>
            <a:srgbClr val="015D8B"/>
          </a:solidFill>
          <a:latin typeface="Arial" charset="0"/>
        </a:defRPr>
      </a:lvl8pPr>
      <a:lvl9pPr marL="1828800" algn="l" rtl="0" eaLnBrk="1" fontAlgn="base" hangingPunct="1">
        <a:lnSpc>
          <a:spcPct val="90000"/>
        </a:lnSpc>
        <a:spcBef>
          <a:spcPct val="0"/>
        </a:spcBef>
        <a:spcAft>
          <a:spcPct val="0"/>
        </a:spcAft>
        <a:defRPr sz="3600" b="1">
          <a:solidFill>
            <a:srgbClr val="015D8B"/>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rgbClr val="006496"/>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rgbClr val="006496"/>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rgbClr val="006496"/>
          </a:solidFill>
          <a:latin typeface="+mn-lt"/>
        </a:defRPr>
      </a:lvl3pPr>
      <a:lvl4pPr marL="1600200" indent="-228600" algn="l" rtl="0" eaLnBrk="0" fontAlgn="base" hangingPunct="0">
        <a:spcBef>
          <a:spcPct val="20000"/>
        </a:spcBef>
        <a:spcAft>
          <a:spcPct val="0"/>
        </a:spcAft>
        <a:buClr>
          <a:schemeClr val="tx1"/>
        </a:buClr>
        <a:buSzPct val="80000"/>
        <a:buChar char="–"/>
        <a:defRPr>
          <a:solidFill>
            <a:srgbClr val="006496"/>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rgbClr val="006496"/>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rgbClr val="00649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erry@customercareword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ustomercareword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0.xml"/><Relationship Id="rId1" Type="http://schemas.openxmlformats.org/officeDocument/2006/relationships/slideLayout" Target="../slideLayouts/slideLayout2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1.xml"/><Relationship Id="rId1" Type="http://schemas.openxmlformats.org/officeDocument/2006/relationships/slideLayout" Target="../slideLayouts/slideLayout2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2.xml"/><Relationship Id="rId1" Type="http://schemas.openxmlformats.org/officeDocument/2006/relationships/slideLayout" Target="../slideLayouts/slideLayout2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2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20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213.xml"/><Relationship Id="rId4" Type="http://schemas.openxmlformats.org/officeDocument/2006/relationships/image" Target="../media/image10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6.xml"/><Relationship Id="rId1" Type="http://schemas.openxmlformats.org/officeDocument/2006/relationships/slideLayout" Target="../slideLayouts/slideLayout16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237.xml"/><Relationship Id="rId5" Type="http://schemas.openxmlformats.org/officeDocument/2006/relationships/image" Target="../media/image108.png"/><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14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9.xml"/><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0.xml"/><Relationship Id="rId1" Type="http://schemas.openxmlformats.org/officeDocument/2006/relationships/slideLayout" Target="../slideLayouts/slideLayout14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140.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2.xml"/><Relationship Id="rId1" Type="http://schemas.openxmlformats.org/officeDocument/2006/relationships/slideLayout" Target="../slideLayouts/slideLayout140.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3.xml"/><Relationship Id="rId1" Type="http://schemas.openxmlformats.org/officeDocument/2006/relationships/slideLayout" Target="../slideLayouts/slideLayout140.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14.xml"/><Relationship Id="rId1" Type="http://schemas.openxmlformats.org/officeDocument/2006/relationships/slideLayout" Target="../slideLayouts/slideLayout140.xml"/><Relationship Id="rId4" Type="http://schemas.openxmlformats.org/officeDocument/2006/relationships/image" Target="../media/image116.png"/></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5.xml"/><Relationship Id="rId1" Type="http://schemas.openxmlformats.org/officeDocument/2006/relationships/slideLayout" Target="../slideLayouts/slideLayout140.xml"/><Relationship Id="rId5" Type="http://schemas.openxmlformats.org/officeDocument/2006/relationships/chart" Target="../charts/chart2.xml"/><Relationship Id="rId4" Type="http://schemas.openxmlformats.org/officeDocument/2006/relationships/chart" Target="../charts/char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116.xml"/><Relationship Id="rId1" Type="http://schemas.openxmlformats.org/officeDocument/2006/relationships/slideLayout" Target="../slideLayouts/slideLayout14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4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118.xml"/><Relationship Id="rId1" Type="http://schemas.openxmlformats.org/officeDocument/2006/relationships/slideLayout" Target="../slideLayouts/slideLayout14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140.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0.xml"/><Relationship Id="rId1" Type="http://schemas.openxmlformats.org/officeDocument/2006/relationships/slideLayout" Target="../slideLayouts/slideLayout140.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1.xml"/><Relationship Id="rId1" Type="http://schemas.openxmlformats.org/officeDocument/2006/relationships/slideLayout" Target="../slideLayouts/slideLayout16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4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4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124.xml"/><Relationship Id="rId1" Type="http://schemas.openxmlformats.org/officeDocument/2006/relationships/slideLayout" Target="../slideLayouts/slideLayout34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5.xml"/><Relationship Id="rId1" Type="http://schemas.openxmlformats.org/officeDocument/2006/relationships/slideLayout" Target="../slideLayouts/slideLayout34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6.xml"/><Relationship Id="rId1" Type="http://schemas.openxmlformats.org/officeDocument/2006/relationships/slideLayout" Target="../slideLayouts/slideLayout349.xml"/><Relationship Id="rId4" Type="http://schemas.openxmlformats.org/officeDocument/2006/relationships/image" Target="../media/image129.png"/></Relationships>
</file>

<file path=ppt/slides/_rels/slide12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7.xml"/><Relationship Id="rId1" Type="http://schemas.openxmlformats.org/officeDocument/2006/relationships/slideLayout" Target="../slideLayouts/slideLayout343.xml"/><Relationship Id="rId4" Type="http://schemas.openxmlformats.org/officeDocument/2006/relationships/image" Target="../media/image13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8.xml"/><Relationship Id="rId1" Type="http://schemas.openxmlformats.org/officeDocument/2006/relationships/slideLayout" Target="../slideLayouts/slideLayout348.xml"/><Relationship Id="rId5" Type="http://schemas.openxmlformats.org/officeDocument/2006/relationships/image" Target="../media/image134.png"/><Relationship Id="rId4" Type="http://schemas.openxmlformats.org/officeDocument/2006/relationships/image" Target="../media/image133.png"/></Relationships>
</file>

<file path=ppt/slides/_rels/slide1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9.xml"/><Relationship Id="rId1" Type="http://schemas.openxmlformats.org/officeDocument/2006/relationships/slideLayout" Target="../slideLayouts/slideLayout343.xml"/><Relationship Id="rId4" Type="http://schemas.openxmlformats.org/officeDocument/2006/relationships/image" Target="../media/image13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46.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343.xml"/><Relationship Id="rId4" Type="http://schemas.openxmlformats.org/officeDocument/2006/relationships/image" Target="../media/image131.jpeg"/></Relationships>
</file>

<file path=ppt/slides/_rels/slide1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2.xml"/><Relationship Id="rId1" Type="http://schemas.openxmlformats.org/officeDocument/2006/relationships/slideLayout" Target="../slideLayouts/slideLayout348.xml"/><Relationship Id="rId4" Type="http://schemas.openxmlformats.org/officeDocument/2006/relationships/image" Target="../media/image138.jpeg"/></Relationships>
</file>

<file path=ppt/slides/_rels/slide13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348.xml"/><Relationship Id="rId4" Type="http://schemas.openxmlformats.org/officeDocument/2006/relationships/image" Target="../media/image138.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4.xml"/><Relationship Id="rId1" Type="http://schemas.openxmlformats.org/officeDocument/2006/relationships/slideLayout" Target="../slideLayouts/slideLayout254.xml"/><Relationship Id="rId4" Type="http://schemas.openxmlformats.org/officeDocument/2006/relationships/image" Target="../media/image140.png"/></Relationships>
</file>

<file path=ppt/slides/_rels/slide13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5.xml"/><Relationship Id="rId1" Type="http://schemas.openxmlformats.org/officeDocument/2006/relationships/slideLayout" Target="../slideLayouts/slideLayout25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6.xml"/><Relationship Id="rId1" Type="http://schemas.openxmlformats.org/officeDocument/2006/relationships/slideLayout" Target="../slideLayouts/slideLayout254.xml"/><Relationship Id="rId4" Type="http://schemas.openxmlformats.org/officeDocument/2006/relationships/image" Target="../media/image143.png"/></Relationships>
</file>

<file path=ppt/slides/_rels/slide1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7.xml"/><Relationship Id="rId1" Type="http://schemas.openxmlformats.org/officeDocument/2006/relationships/slideLayout" Target="../slideLayouts/slideLayout254.xml"/><Relationship Id="rId5" Type="http://schemas.openxmlformats.org/officeDocument/2006/relationships/image" Target="../media/image142.png"/><Relationship Id="rId4" Type="http://schemas.openxmlformats.org/officeDocument/2006/relationships/image" Target="../media/image145.png"/></Relationships>
</file>

<file path=ppt/slides/_rels/slide1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8.xml"/><Relationship Id="rId1" Type="http://schemas.openxmlformats.org/officeDocument/2006/relationships/slideLayout" Target="../slideLayouts/slideLayout254.xml"/><Relationship Id="rId4" Type="http://schemas.openxmlformats.org/officeDocument/2006/relationships/image" Target="../media/image143.png"/></Relationships>
</file>

<file path=ppt/slides/_rels/slide1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9.xml"/><Relationship Id="rId1" Type="http://schemas.openxmlformats.org/officeDocument/2006/relationships/slideLayout" Target="../slideLayouts/slideLayout254.xml"/><Relationship Id="rId6" Type="http://schemas.openxmlformats.org/officeDocument/2006/relationships/image" Target="../media/image147.png"/><Relationship Id="rId5" Type="http://schemas.openxmlformats.org/officeDocument/2006/relationships/image" Target="../media/image145.png"/><Relationship Id="rId4" Type="http://schemas.openxmlformats.org/officeDocument/2006/relationships/image" Target="../media/image14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0.xml"/><Relationship Id="rId1" Type="http://schemas.openxmlformats.org/officeDocument/2006/relationships/slideLayout" Target="../slideLayouts/slideLayout254.xml"/><Relationship Id="rId6" Type="http://schemas.openxmlformats.org/officeDocument/2006/relationships/image" Target="../media/image142.png"/><Relationship Id="rId5" Type="http://schemas.openxmlformats.org/officeDocument/2006/relationships/image" Target="../media/image150.emf"/><Relationship Id="rId4" Type="http://schemas.openxmlformats.org/officeDocument/2006/relationships/image" Target="../media/image149.png"/></Relationships>
</file>

<file path=ppt/slides/_rels/slide141.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141.xml"/><Relationship Id="rId1" Type="http://schemas.openxmlformats.org/officeDocument/2006/relationships/slideLayout" Target="../slideLayouts/slideLayout254.xml"/><Relationship Id="rId6" Type="http://schemas.openxmlformats.org/officeDocument/2006/relationships/image" Target="../media/image147.png"/><Relationship Id="rId5" Type="http://schemas.openxmlformats.org/officeDocument/2006/relationships/image" Target="../media/image153.emf"/><Relationship Id="rId4" Type="http://schemas.openxmlformats.org/officeDocument/2006/relationships/image" Target="../media/image152.emf"/></Relationships>
</file>

<file path=ppt/slides/_rels/slide1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2.xml"/><Relationship Id="rId1" Type="http://schemas.openxmlformats.org/officeDocument/2006/relationships/slideLayout" Target="../slideLayouts/slideLayout254.xml"/><Relationship Id="rId4" Type="http://schemas.openxmlformats.org/officeDocument/2006/relationships/image" Target="../media/image154.png"/></Relationships>
</file>

<file path=ppt/slides/_rels/slide14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3.xml"/><Relationship Id="rId1" Type="http://schemas.openxmlformats.org/officeDocument/2006/relationships/slideLayout" Target="../slideLayouts/slideLayout254.xml"/><Relationship Id="rId5" Type="http://schemas.openxmlformats.org/officeDocument/2006/relationships/image" Target="../media/image157.jpeg"/><Relationship Id="rId4" Type="http://schemas.openxmlformats.org/officeDocument/2006/relationships/image" Target="../media/image156.jpeg"/></Relationships>
</file>

<file path=ppt/slides/_rels/slide14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4.xml"/><Relationship Id="rId1" Type="http://schemas.openxmlformats.org/officeDocument/2006/relationships/slideLayout" Target="../slideLayouts/slideLayout25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5.xml"/><Relationship Id="rId1" Type="http://schemas.openxmlformats.org/officeDocument/2006/relationships/slideLayout" Target="../slideLayouts/slideLayout254.xml"/><Relationship Id="rId4" Type="http://schemas.openxmlformats.org/officeDocument/2006/relationships/image" Target="../media/image150.emf"/></Relationships>
</file>

<file path=ppt/slides/_rels/slide146.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3.emf"/><Relationship Id="rId2" Type="http://schemas.openxmlformats.org/officeDocument/2006/relationships/notesSlide" Target="../notesSlides/notesSlide146.xml"/><Relationship Id="rId1" Type="http://schemas.openxmlformats.org/officeDocument/2006/relationships/slideLayout" Target="../slideLayouts/slideLayout254.xml"/><Relationship Id="rId6" Type="http://schemas.openxmlformats.org/officeDocument/2006/relationships/image" Target="../media/image142.png"/><Relationship Id="rId5" Type="http://schemas.openxmlformats.org/officeDocument/2006/relationships/image" Target="../media/image148.png"/><Relationship Id="rId4" Type="http://schemas.openxmlformats.org/officeDocument/2006/relationships/image" Target="../media/image143.png"/></Relationships>
</file>

<file path=ppt/slides/_rels/slide1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7.xml"/><Relationship Id="rId1" Type="http://schemas.openxmlformats.org/officeDocument/2006/relationships/slideLayout" Target="../slideLayouts/slideLayout25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254.xml"/><Relationship Id="rId5" Type="http://schemas.openxmlformats.org/officeDocument/2006/relationships/image" Target="../media/image153.emf"/><Relationship Id="rId4" Type="http://schemas.openxmlformats.org/officeDocument/2006/relationships/image" Target="../media/image150.emf"/></Relationships>
</file>

<file path=ppt/slides/_rels/slide14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9.xml"/><Relationship Id="rId1" Type="http://schemas.openxmlformats.org/officeDocument/2006/relationships/slideLayout" Target="../slideLayouts/slideLayout254.xml"/><Relationship Id="rId5" Type="http://schemas.openxmlformats.org/officeDocument/2006/relationships/image" Target="../media/image161.png"/><Relationship Id="rId4" Type="http://schemas.openxmlformats.org/officeDocument/2006/relationships/image" Target="../media/image14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4.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0.xml"/><Relationship Id="rId1" Type="http://schemas.openxmlformats.org/officeDocument/2006/relationships/slideLayout" Target="../slideLayouts/slideLayout254.xml"/><Relationship Id="rId5" Type="http://schemas.openxmlformats.org/officeDocument/2006/relationships/image" Target="../media/image153.emf"/><Relationship Id="rId4" Type="http://schemas.openxmlformats.org/officeDocument/2006/relationships/image" Target="../media/image150.emf"/></Relationships>
</file>

<file path=ppt/slides/_rels/slide1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1.xml"/><Relationship Id="rId1" Type="http://schemas.openxmlformats.org/officeDocument/2006/relationships/slideLayout" Target="../slideLayouts/slideLayout254.xml"/><Relationship Id="rId5" Type="http://schemas.openxmlformats.org/officeDocument/2006/relationships/image" Target="../media/image143.png"/><Relationship Id="rId4" Type="http://schemas.openxmlformats.org/officeDocument/2006/relationships/image" Target="../media/image146.png"/></Relationships>
</file>

<file path=ppt/slides/_rels/slide15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2.xml"/><Relationship Id="rId1" Type="http://schemas.openxmlformats.org/officeDocument/2006/relationships/slideLayout" Target="../slideLayouts/slideLayout254.xml"/><Relationship Id="rId4" Type="http://schemas.openxmlformats.org/officeDocument/2006/relationships/image" Target="../media/image163.jpeg"/></Relationships>
</file>

<file path=ppt/slides/_rels/slide153.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153.xml"/><Relationship Id="rId1" Type="http://schemas.openxmlformats.org/officeDocument/2006/relationships/slideLayout" Target="../slideLayouts/slideLayout254.xml"/><Relationship Id="rId4" Type="http://schemas.openxmlformats.org/officeDocument/2006/relationships/image" Target="../media/image165.png"/></Relationships>
</file>

<file path=ppt/slides/_rels/slide154.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3" Type="http://schemas.openxmlformats.org/officeDocument/2006/relationships/image" Target="../media/image166.jpe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notesSlide" Target="../notesSlides/notesSlide154.xml"/><Relationship Id="rId1" Type="http://schemas.openxmlformats.org/officeDocument/2006/relationships/slideLayout" Target="../slideLayouts/slideLayout254.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5" Type="http://schemas.openxmlformats.org/officeDocument/2006/relationships/image" Target="../media/image17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 Id="rId14" Type="http://schemas.openxmlformats.org/officeDocument/2006/relationships/image" Target="../media/image177.jpeg"/></Relationships>
</file>

<file path=ppt/slides/_rels/slide15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5.xml"/><Relationship Id="rId1" Type="http://schemas.openxmlformats.org/officeDocument/2006/relationships/slideLayout" Target="../slideLayouts/slideLayout254.xml"/></Relationships>
</file>

<file path=ppt/slides/_rels/slide15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6.xml"/><Relationship Id="rId1" Type="http://schemas.openxmlformats.org/officeDocument/2006/relationships/slideLayout" Target="../slideLayouts/slideLayout254.xml"/><Relationship Id="rId4" Type="http://schemas.openxmlformats.org/officeDocument/2006/relationships/image" Target="../media/image181.jpeg"/></Relationships>
</file>

<file path=ppt/slides/_rels/slide15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7.xml"/><Relationship Id="rId1" Type="http://schemas.openxmlformats.org/officeDocument/2006/relationships/slideLayout" Target="../slideLayouts/slideLayout254.xml"/><Relationship Id="rId5" Type="http://schemas.openxmlformats.org/officeDocument/2006/relationships/image" Target="../media/image184.png"/><Relationship Id="rId4" Type="http://schemas.openxmlformats.org/officeDocument/2006/relationships/image" Target="../media/image183.png"/></Relationships>
</file>

<file path=ppt/slides/_rels/slide1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8.xml"/><Relationship Id="rId1" Type="http://schemas.openxmlformats.org/officeDocument/2006/relationships/slideLayout" Target="../slideLayouts/slideLayout254.xml"/></Relationships>
</file>

<file path=ppt/slides/_rels/slide15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9.xml"/><Relationship Id="rId1" Type="http://schemas.openxmlformats.org/officeDocument/2006/relationships/slideLayout" Target="../slideLayouts/slideLayout24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40.xml"/></Relationships>
</file>

<file path=ppt/slides/_rels/slide16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1.xml"/><Relationship Id="rId1" Type="http://schemas.openxmlformats.org/officeDocument/2006/relationships/slideLayout" Target="../slideLayouts/slideLayout22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3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7.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7.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3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70.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7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87.xml"/></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1.xml"/><Relationship Id="rId1" Type="http://schemas.openxmlformats.org/officeDocument/2006/relationships/slideLayout" Target="../slideLayouts/slideLayout302.xml"/><Relationship Id="rId4" Type="http://schemas.openxmlformats.org/officeDocument/2006/relationships/image" Target="../media/image44.emf"/></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2.xml"/><Relationship Id="rId1" Type="http://schemas.openxmlformats.org/officeDocument/2006/relationships/slideLayout" Target="../slideLayouts/slideLayout30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30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15.xml"/></Relationships>
</file>

<file path=ppt/slides/_rels/slide4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5.xml"/><Relationship Id="rId1" Type="http://schemas.openxmlformats.org/officeDocument/2006/relationships/slideLayout" Target="../slideLayouts/slideLayout325.xml"/></Relationships>
</file>

<file path=ppt/slides/_rels/slide4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6.xml"/><Relationship Id="rId1" Type="http://schemas.openxmlformats.org/officeDocument/2006/relationships/slideLayout" Target="../slideLayouts/slideLayout325.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325.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302.xml"/></Relationships>
</file>

<file path=ppt/slides/_rels/slide4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9.xml"/><Relationship Id="rId1" Type="http://schemas.openxmlformats.org/officeDocument/2006/relationships/slideLayout" Target="../slideLayouts/slideLayout302.xml"/><Relationship Id="rId4" Type="http://schemas.openxmlformats.org/officeDocument/2006/relationships/image" Target="../media/image53.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0.xml"/><Relationship Id="rId1" Type="http://schemas.openxmlformats.org/officeDocument/2006/relationships/slideLayout" Target="../slideLayouts/slideLayout30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0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0.xml"/><Relationship Id="rId1" Type="http://schemas.openxmlformats.org/officeDocument/2006/relationships/slideLayout" Target="../slideLayouts/slideLayout116.xml"/><Relationship Id="rId4" Type="http://schemas.openxmlformats.org/officeDocument/2006/relationships/image" Target="../media/image73.emf"/></Relationships>
</file>

<file path=ppt/slides/_rels/slide7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1.xml"/><Relationship Id="rId1" Type="http://schemas.openxmlformats.org/officeDocument/2006/relationships/slideLayout" Target="../slideLayouts/slideLayout116.xml"/><Relationship Id="rId4" Type="http://schemas.openxmlformats.org/officeDocument/2006/relationships/image" Target="../media/image75.emf"/></Relationships>
</file>

<file path=ppt/slides/_rels/slide7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72.xml"/><Relationship Id="rId1" Type="http://schemas.openxmlformats.org/officeDocument/2006/relationships/slideLayout" Target="../slideLayouts/slideLayout116.xml"/><Relationship Id="rId4" Type="http://schemas.openxmlformats.org/officeDocument/2006/relationships/image" Target="../media/image77.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11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6.xml"/></Relationships>
</file>

<file path=ppt/slides/_rels/slide7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79.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116.xml"/><Relationship Id="rId4" Type="http://schemas.openxmlformats.org/officeDocument/2006/relationships/image" Target="../media/image84.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79.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18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3.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18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18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3.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2.xml"/><Relationship Id="rId1" Type="http://schemas.openxmlformats.org/officeDocument/2006/relationships/slideLayout" Target="../slideLayouts/slideLayout183.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198.xml"/></Relationships>
</file>

<file path=ppt/slides/_rels/slide9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94.xml"/><Relationship Id="rId1" Type="http://schemas.openxmlformats.org/officeDocument/2006/relationships/slideLayout" Target="../slideLayouts/slideLayout198.xml"/><Relationship Id="rId4" Type="http://schemas.openxmlformats.org/officeDocument/2006/relationships/image" Target="../media/image93.emf"/></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5.xml"/><Relationship Id="rId1" Type="http://schemas.openxmlformats.org/officeDocument/2006/relationships/slideLayout" Target="../slideLayouts/slideLayout207.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213.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213.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213.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2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ctrTitle"/>
          </p:nvPr>
        </p:nvSpPr>
        <p:spPr>
          <a:xfrm>
            <a:off x="391886" y="1379538"/>
            <a:ext cx="8317139" cy="2371725"/>
          </a:xfrm>
        </p:spPr>
        <p:txBody>
          <a:bodyPr/>
          <a:lstStyle/>
          <a:p>
            <a:pPr eaLnBrk="1" hangingPunct="1"/>
            <a:r>
              <a:rPr lang="en-US" sz="10000" dirty="0" smtClean="0"/>
              <a:t>Top Task</a:t>
            </a:r>
            <a:r>
              <a:rPr lang="en-US" sz="10000" dirty="0" smtClean="0"/>
              <a:t/>
            </a:r>
            <a:br>
              <a:rPr lang="en-US" sz="10000" dirty="0" smtClean="0"/>
            </a:br>
            <a:r>
              <a:rPr lang="en-US" sz="10000" dirty="0" smtClean="0"/>
              <a:t>Management</a:t>
            </a:r>
          </a:p>
        </p:txBody>
      </p:sp>
      <p:sp>
        <p:nvSpPr>
          <p:cNvPr id="311298" name="Rectangle 3"/>
          <p:cNvSpPr>
            <a:spLocks noGrp="1" noChangeArrowheads="1"/>
          </p:cNvSpPr>
          <p:nvPr>
            <p:ph type="subTitle" idx="1"/>
          </p:nvPr>
        </p:nvSpPr>
        <p:spPr>
          <a:xfrm>
            <a:off x="3568700" y="3871913"/>
            <a:ext cx="4979988" cy="2914650"/>
          </a:xfrm>
        </p:spPr>
        <p:txBody>
          <a:bodyPr/>
          <a:lstStyle/>
          <a:p>
            <a:pPr eaLnBrk="1" hangingPunct="1"/>
            <a:endParaRPr lang="sv-SE" b="1" dirty="0" smtClean="0"/>
          </a:p>
          <a:p>
            <a:pPr eaLnBrk="1" hangingPunct="1"/>
            <a:endParaRPr lang="sv-SE" sz="1200" b="1" dirty="0" smtClean="0"/>
          </a:p>
          <a:p>
            <a:pPr eaLnBrk="1" hangingPunct="1"/>
            <a:r>
              <a:rPr lang="sv-SE" dirty="0" smtClean="0"/>
              <a:t>Gerry McGovern</a:t>
            </a:r>
          </a:p>
          <a:p>
            <a:pPr eaLnBrk="1" hangingPunct="1"/>
            <a:r>
              <a:rPr lang="en-US" sz="2200" dirty="0" smtClean="0">
                <a:hlinkClick r:id="rId3"/>
              </a:rPr>
              <a:t>gerry@customercarewords.com</a:t>
            </a:r>
            <a:endParaRPr lang="en-US" sz="2200" dirty="0" smtClean="0"/>
          </a:p>
          <a:p>
            <a:pPr eaLnBrk="1" hangingPunct="1"/>
            <a:r>
              <a:rPr lang="en-US" sz="2200" dirty="0" smtClean="0">
                <a:hlinkClick r:id="rId4"/>
              </a:rPr>
              <a:t>www.customercarewords.com</a:t>
            </a:r>
            <a:endParaRPr lang="en-US" sz="2200" dirty="0" smtClean="0"/>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Users\Gerry\Pictures\crowd 2.jpg"/>
          <p:cNvPicPr>
            <a:picLocks noChangeAspect="1" noChangeArrowheads="1"/>
          </p:cNvPicPr>
          <p:nvPr/>
        </p:nvPicPr>
        <p:blipFill>
          <a:blip r:embed="rId3" cstate="print"/>
          <a:srcRect/>
          <a:stretch>
            <a:fillRect/>
          </a:stretch>
        </p:blipFill>
        <p:spPr bwMode="auto">
          <a:xfrm>
            <a:off x="180944" y="0"/>
            <a:ext cx="8734456" cy="6858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3" cstate="print"/>
          <a:srcRect/>
          <a:stretch>
            <a:fillRect/>
          </a:stretch>
        </p:blipFill>
        <p:spPr bwMode="auto">
          <a:xfrm>
            <a:off x="0" y="1104900"/>
            <a:ext cx="9220200" cy="4648200"/>
          </a:xfrm>
          <a:prstGeom prst="rect">
            <a:avLst/>
          </a:prstGeom>
          <a:noFill/>
          <a:ln w="9525">
            <a:noFill/>
            <a:miter lim="800000"/>
            <a:headEnd/>
            <a:tailEnd/>
          </a:ln>
        </p:spPr>
      </p:pic>
      <p:sp>
        <p:nvSpPr>
          <p:cNvPr id="151553" name="Rectangle 1"/>
          <p:cNvSpPr>
            <a:spLocks noChangeArrowheads="1"/>
          </p:cNvSpPr>
          <p:nvPr/>
        </p:nvSpPr>
        <p:spPr bwMode="auto">
          <a:xfrm>
            <a:off x="2193925" y="2627313"/>
            <a:ext cx="5121275" cy="1385887"/>
          </a:xfrm>
          <a:prstGeom prst="rect">
            <a:avLst/>
          </a:prstGeom>
          <a:solidFill>
            <a:schemeClr val="bg1"/>
          </a:solidFill>
          <a:ln w="9525">
            <a:noFill/>
            <a:miter lim="800000"/>
            <a:headEnd/>
            <a:tailEnd/>
          </a:ln>
        </p:spPr>
        <p:txBody>
          <a:bodyPr anchor="ctr">
            <a:spAutoFit/>
          </a:bodyPr>
          <a:lstStyle/>
          <a:p>
            <a:endParaRPr lang="en-US" sz="1200" u="sng" smtClean="0">
              <a:solidFill>
                <a:srgbClr val="17365D"/>
              </a:solidFill>
              <a:latin typeface="Arial" pitchFamily="34" charset="0"/>
              <a:ea typeface="Calibri" pitchFamily="34" charset="0"/>
              <a:cs typeface="Times New Roman" pitchFamily="18" charset="0"/>
            </a:endParaRPr>
          </a:p>
          <a:p>
            <a:endParaRPr lang="en-US" sz="1200" u="sng" smtClean="0">
              <a:solidFill>
                <a:srgbClr val="17365D"/>
              </a:solidFill>
              <a:latin typeface="Arial" pitchFamily="34" charset="0"/>
              <a:ea typeface="Calibri" pitchFamily="34" charset="0"/>
              <a:cs typeface="Times New Roman" pitchFamily="18" charset="0"/>
            </a:endParaRPr>
          </a:p>
          <a:p>
            <a:r>
              <a:rPr lang="en-US" sz="1200" u="sng" smtClean="0">
                <a:solidFill>
                  <a:srgbClr val="17365D"/>
                </a:solidFill>
                <a:latin typeface="Arial" pitchFamily="34" charset="0"/>
                <a:ea typeface="Calibri" pitchFamily="34" charset="0"/>
                <a:cs typeface="Times New Roman" pitchFamily="18" charset="0"/>
              </a:rPr>
              <a:t>Subscribers and readers at subscribing institutions</a:t>
            </a:r>
            <a:endParaRPr lang="en-US" sz="900" smtClean="0">
              <a:solidFill>
                <a:srgbClr val="015D8B"/>
              </a:solidFill>
              <a:latin typeface="Arial" pitchFamily="34" charset="0"/>
              <a:ea typeface="Calibri" pitchFamily="34" charset="0"/>
              <a:cs typeface="Times New Roman" pitchFamily="18" charset="0"/>
            </a:endParaRPr>
          </a:p>
          <a:p>
            <a:pPr eaLnBrk="0" hangingPunct="0"/>
            <a:r>
              <a:rPr lang="en-US" sz="1200" u="sng" smtClean="0">
                <a:solidFill>
                  <a:srgbClr val="17365D"/>
                </a:solidFill>
                <a:latin typeface="Arial" pitchFamily="34" charset="0"/>
                <a:ea typeface="Calibri" pitchFamily="34" charset="0"/>
                <a:cs typeface="Times New Roman" pitchFamily="18" charset="0"/>
              </a:rPr>
              <a:t>Government officials with accounts </a:t>
            </a:r>
            <a:endParaRPr lang="en-US" sz="900" smtClean="0">
              <a:solidFill>
                <a:srgbClr val="015D8B"/>
              </a:solidFill>
              <a:latin typeface="Arial" pitchFamily="34" charset="0"/>
              <a:ea typeface="Calibri" pitchFamily="34" charset="0"/>
              <a:cs typeface="Arial" pitchFamily="34" charset="0"/>
            </a:endParaRPr>
          </a:p>
          <a:p>
            <a:pPr eaLnBrk="0" hangingPunct="0"/>
            <a:r>
              <a:rPr lang="en-US" sz="1200" u="sng" smtClean="0">
                <a:solidFill>
                  <a:srgbClr val="17365D"/>
                </a:solidFill>
                <a:latin typeface="Arial" pitchFamily="34" charset="0"/>
                <a:ea typeface="Calibri" pitchFamily="34" charset="0"/>
                <a:cs typeface="Arial" pitchFamily="34" charset="0"/>
              </a:rPr>
              <a:t>Accredited journalists</a:t>
            </a:r>
            <a:endParaRPr lang="en-US" sz="900" smtClean="0">
              <a:solidFill>
                <a:srgbClr val="015D8B"/>
              </a:solidFill>
              <a:latin typeface="Arial" pitchFamily="34" charset="0"/>
              <a:ea typeface="Calibri" pitchFamily="34" charset="0"/>
              <a:cs typeface="Arial" pitchFamily="34" charset="0"/>
            </a:endParaRPr>
          </a:p>
          <a:p>
            <a:pPr eaLnBrk="0" hangingPunct="0"/>
            <a:r>
              <a:rPr lang="en-US" sz="1200" u="sng" smtClean="0">
                <a:solidFill>
                  <a:srgbClr val="17365D"/>
                </a:solidFill>
                <a:latin typeface="Arial" pitchFamily="34" charset="0"/>
                <a:ea typeface="Calibri" pitchFamily="34" charset="0"/>
                <a:cs typeface="Arial" pitchFamily="34" charset="0"/>
              </a:rPr>
              <a:t>Non-subscribers: browse online version for free</a:t>
            </a:r>
            <a:endParaRPr lang="en-US" sz="900" smtClean="0">
              <a:solidFill>
                <a:srgbClr val="015D8B"/>
              </a:solidFill>
              <a:latin typeface="Arial" pitchFamily="34" charset="0"/>
              <a:ea typeface="Calibri" pitchFamily="34" charset="0"/>
              <a:cs typeface="Arial" pitchFamily="34" charset="0"/>
            </a:endParaRPr>
          </a:p>
          <a:p>
            <a:pPr eaLnBrk="0" hangingPunct="0"/>
            <a:r>
              <a:rPr lang="en-US" sz="1200" u="sng" smtClean="0">
                <a:solidFill>
                  <a:srgbClr val="17365D"/>
                </a:solidFill>
                <a:latin typeface="Arial" pitchFamily="34" charset="0"/>
                <a:ea typeface="Calibri" pitchFamily="34" charset="0"/>
                <a:cs typeface="Arial" pitchFamily="34" charset="0"/>
              </a:rPr>
              <a:t>Non-subscribers: purchase a copy</a:t>
            </a:r>
            <a:endParaRPr lang="en-US" smtClean="0">
              <a:solidFill>
                <a:srgbClr val="015D8B"/>
              </a:solidFill>
              <a:latin typeface="Arial" pitchFamily="34" charset="0"/>
              <a:ea typeface="Calibri" pitchFamily="34" charset="0"/>
              <a:cs typeface="Arial" pitchFamily="34" charset="0"/>
            </a:endParaRPr>
          </a:p>
        </p:txBody>
      </p:sp>
      <p:sp>
        <p:nvSpPr>
          <p:cNvPr id="4" name="Rectangle 3"/>
          <p:cNvSpPr/>
          <p:nvPr/>
        </p:nvSpPr>
        <p:spPr bwMode="auto">
          <a:xfrm>
            <a:off x="2147888" y="3573463"/>
            <a:ext cx="3643312" cy="250825"/>
          </a:xfrm>
          <a:prstGeom prst="rect">
            <a:avLst/>
          </a:prstGeom>
          <a:noFill/>
          <a:ln w="50800" cap="flat" cmpd="sng" algn="ctr">
            <a:solidFill>
              <a:srgbClr val="C00000"/>
            </a:solidFill>
            <a:prstDash val="solid"/>
            <a:miter lim="800000"/>
            <a:headEnd type="none" w="med" len="med"/>
            <a:tailEnd type="none" w="med" len="med"/>
          </a:ln>
          <a:effectLst/>
        </p:spPr>
        <p:txBody>
          <a:bodyPr wrap="none"/>
          <a:lstStyle/>
          <a:p>
            <a:pPr>
              <a:defRPr/>
            </a:pPr>
            <a:endParaRPr lang="en-US" sz="2400">
              <a:solidFill>
                <a:srgbClr val="015D8B"/>
              </a:solidFill>
              <a:latin typeface="Aria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3">
                                            <p:bg/>
                                          </p:spTgt>
                                        </p:tgtEl>
                                        <p:attrNameLst>
                                          <p:attrName>style.visibility</p:attrName>
                                        </p:attrNameLst>
                                      </p:cBhvr>
                                      <p:to>
                                        <p:strVal val="visible"/>
                                      </p:to>
                                    </p:set>
                                    <p:animEffect transition="in" filter="fade">
                                      <p:cBhvr>
                                        <p:cTn id="7" dur="2000"/>
                                        <p:tgtEl>
                                          <p:spTgt spid="15155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1553">
                                            <p:txEl>
                                              <p:pRg st="2" end="2"/>
                                            </p:txEl>
                                          </p:spTgt>
                                        </p:tgtEl>
                                        <p:attrNameLst>
                                          <p:attrName>style.visibility</p:attrName>
                                        </p:attrNameLst>
                                      </p:cBhvr>
                                      <p:to>
                                        <p:strVal val="visible"/>
                                      </p:to>
                                    </p:set>
                                    <p:animEffect transition="in" filter="fade">
                                      <p:cBhvr>
                                        <p:cTn id="10" dur="2000"/>
                                        <p:tgtEl>
                                          <p:spTgt spid="15155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553">
                                            <p:txEl>
                                              <p:pRg st="3" end="3"/>
                                            </p:txEl>
                                          </p:spTgt>
                                        </p:tgtEl>
                                        <p:attrNameLst>
                                          <p:attrName>style.visibility</p:attrName>
                                        </p:attrNameLst>
                                      </p:cBhvr>
                                      <p:to>
                                        <p:strVal val="visible"/>
                                      </p:to>
                                    </p:set>
                                    <p:animEffect transition="in" filter="fade">
                                      <p:cBhvr>
                                        <p:cTn id="13" dur="2000"/>
                                        <p:tgtEl>
                                          <p:spTgt spid="15155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1553">
                                            <p:txEl>
                                              <p:pRg st="4" end="4"/>
                                            </p:txEl>
                                          </p:spTgt>
                                        </p:tgtEl>
                                        <p:attrNameLst>
                                          <p:attrName>style.visibility</p:attrName>
                                        </p:attrNameLst>
                                      </p:cBhvr>
                                      <p:to>
                                        <p:strVal val="visible"/>
                                      </p:to>
                                    </p:set>
                                    <p:animEffect transition="in" filter="fade">
                                      <p:cBhvr>
                                        <p:cTn id="16" dur="2000"/>
                                        <p:tgtEl>
                                          <p:spTgt spid="15155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1553">
                                            <p:txEl>
                                              <p:pRg st="5" end="5"/>
                                            </p:txEl>
                                          </p:spTgt>
                                        </p:tgtEl>
                                        <p:attrNameLst>
                                          <p:attrName>style.visibility</p:attrName>
                                        </p:attrNameLst>
                                      </p:cBhvr>
                                      <p:to>
                                        <p:strVal val="visible"/>
                                      </p:to>
                                    </p:set>
                                    <p:animEffect transition="in" filter="fade">
                                      <p:cBhvr>
                                        <p:cTn id="19" dur="2000"/>
                                        <p:tgtEl>
                                          <p:spTgt spid="15155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1553">
                                            <p:txEl>
                                              <p:pRg st="6" end="6"/>
                                            </p:txEl>
                                          </p:spTgt>
                                        </p:tgtEl>
                                        <p:attrNameLst>
                                          <p:attrName>style.visibility</p:attrName>
                                        </p:attrNameLst>
                                      </p:cBhvr>
                                      <p:to>
                                        <p:strVal val="visible"/>
                                      </p:to>
                                    </p:set>
                                    <p:animEffect transition="in" filter="fade">
                                      <p:cBhvr>
                                        <p:cTn id="22" dur="2000"/>
                                        <p:tgtEl>
                                          <p:spTgt spid="15155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3" grpId="0" build="allAtOnce" animBg="1"/>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cstate="print"/>
          <a:srcRect b="7066"/>
          <a:stretch>
            <a:fillRect/>
          </a:stretch>
        </p:blipFill>
        <p:spPr bwMode="auto">
          <a:xfrm>
            <a:off x="276225" y="635000"/>
            <a:ext cx="8589963" cy="568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3" cstate="print"/>
          <a:srcRect r="5717"/>
          <a:stretch>
            <a:fillRect/>
          </a:stretch>
        </p:blipFill>
        <p:spPr bwMode="auto">
          <a:xfrm>
            <a:off x="0" y="842963"/>
            <a:ext cx="8909050" cy="5172075"/>
          </a:xfrm>
          <a:prstGeom prst="rect">
            <a:avLst/>
          </a:prstGeom>
          <a:noFill/>
          <a:ln w="9525">
            <a:noFill/>
            <a:miter lim="800000"/>
            <a:headEnd/>
            <a:tailEnd/>
          </a:ln>
        </p:spPr>
      </p:pic>
      <p:sp>
        <p:nvSpPr>
          <p:cNvPr id="4" name="Rectangle 3"/>
          <p:cNvSpPr/>
          <p:nvPr/>
        </p:nvSpPr>
        <p:spPr bwMode="auto">
          <a:xfrm>
            <a:off x="3892550" y="3948113"/>
            <a:ext cx="1358900" cy="331787"/>
          </a:xfrm>
          <a:prstGeom prst="rect">
            <a:avLst/>
          </a:prstGeom>
          <a:noFill/>
          <a:ln w="50800" cap="flat" cmpd="sng" algn="ctr">
            <a:solidFill>
              <a:srgbClr val="C00000"/>
            </a:solidFill>
            <a:prstDash val="solid"/>
            <a:miter lim="800000"/>
            <a:headEnd type="none" w="med" len="med"/>
            <a:tailEnd type="none" w="med" len="med"/>
          </a:ln>
          <a:effectLst/>
        </p:spPr>
        <p:txBody>
          <a:bodyPr wrap="none"/>
          <a:lstStyle/>
          <a:p>
            <a:pPr>
              <a:defRPr/>
            </a:pPr>
            <a:endParaRPr lang="en-US" sz="2400">
              <a:solidFill>
                <a:srgbClr val="015D8B"/>
              </a:solidFill>
              <a:latin typeface="Aria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print"/>
          <a:srcRect r="11365"/>
          <a:stretch>
            <a:fillRect/>
          </a:stretch>
        </p:blipFill>
        <p:spPr bwMode="auto">
          <a:xfrm>
            <a:off x="96838" y="736600"/>
            <a:ext cx="8645525" cy="546735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3779" r="58807" b="94218"/>
          <a:stretch>
            <a:fillRect/>
          </a:stretch>
        </p:blipFill>
        <p:spPr bwMode="auto">
          <a:xfrm>
            <a:off x="0" y="515938"/>
            <a:ext cx="7245350" cy="855662"/>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33524" t="85603" r="32387"/>
          <a:stretch>
            <a:fillRect/>
          </a:stretch>
        </p:blipFill>
        <p:spPr bwMode="auto">
          <a:xfrm>
            <a:off x="0" y="4683125"/>
            <a:ext cx="9129713" cy="2160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tle 3"/>
          <p:cNvSpPr>
            <a:spLocks noGrp="1"/>
          </p:cNvSpPr>
          <p:nvPr>
            <p:ph type="title"/>
          </p:nvPr>
        </p:nvSpPr>
        <p:spPr>
          <a:xfrm>
            <a:off x="638175" y="642938"/>
            <a:ext cx="8077200" cy="666750"/>
          </a:xfrm>
        </p:spPr>
        <p:txBody>
          <a:bodyPr/>
          <a:lstStyle/>
          <a:p>
            <a:r>
              <a:rPr lang="en-CA" sz="3200" smtClean="0"/>
              <a:t>Task 8 – Tax haven removal</a:t>
            </a:r>
          </a:p>
        </p:txBody>
      </p:sp>
      <p:sp>
        <p:nvSpPr>
          <p:cNvPr id="337923" name="TextBox 7"/>
          <p:cNvSpPr txBox="1">
            <a:spLocks noChangeArrowheads="1"/>
          </p:cNvSpPr>
          <p:nvPr/>
        </p:nvSpPr>
        <p:spPr bwMode="auto">
          <a:xfrm>
            <a:off x="714375" y="1428750"/>
            <a:ext cx="7715250" cy="646113"/>
          </a:xfrm>
          <a:prstGeom prst="rect">
            <a:avLst/>
          </a:prstGeom>
          <a:noFill/>
          <a:ln w="9525">
            <a:noFill/>
            <a:miter lim="800000"/>
            <a:headEnd/>
            <a:tailEnd/>
          </a:ln>
        </p:spPr>
        <p:txBody>
          <a:bodyPr>
            <a:spAutoFit/>
          </a:bodyPr>
          <a:lstStyle/>
          <a:p>
            <a:pPr fontAlgn="t"/>
            <a:r>
              <a:rPr lang="en-CA" b="1" smtClean="0">
                <a:solidFill>
                  <a:srgbClr val="015D8B"/>
                </a:solidFill>
                <a:latin typeface="Arial" pitchFamily="34" charset="0"/>
                <a:cs typeface="Arial" pitchFamily="34" charset="0"/>
              </a:rPr>
              <a:t>When were Andorra, Liechtenstein and Monaco removed from the OECD’s list of tax havens?</a:t>
            </a:r>
            <a:endParaRPr lang="en-CA" smtClean="0">
              <a:solidFill>
                <a:srgbClr val="015D8B"/>
              </a:solidFill>
              <a:latin typeface="Arial" pitchFamily="34" charset="0"/>
              <a:cs typeface="Arial" pitchFamily="34" charset="0"/>
            </a:endParaRPr>
          </a:p>
        </p:txBody>
      </p:sp>
      <p:graphicFrame>
        <p:nvGraphicFramePr>
          <p:cNvPr id="12" name="Table 11"/>
          <p:cNvGraphicFramePr>
            <a:graphicFrameLocks noGrp="1"/>
          </p:cNvGraphicFramePr>
          <p:nvPr/>
        </p:nvGraphicFramePr>
        <p:xfrm>
          <a:off x="804863" y="5572125"/>
          <a:ext cx="4143404" cy="741680"/>
        </p:xfrm>
        <a:graphic>
          <a:graphicData uri="http://schemas.openxmlformats.org/drawingml/2006/table">
            <a:tbl>
              <a:tblPr firstRow="1" bandRow="1">
                <a:tableStyleId>{00A15C55-8517-42AA-B614-E9B94910E393}</a:tableStyleId>
              </a:tblPr>
              <a:tblGrid>
                <a:gridCol w="3357586"/>
                <a:gridCol w="785818"/>
              </a:tblGrid>
              <a:tr h="370840">
                <a:tc>
                  <a:txBody>
                    <a:bodyPr/>
                    <a:lstStyle/>
                    <a:p>
                      <a:pPr algn="r"/>
                      <a:r>
                        <a:rPr lang="en-CA" dirty="0" smtClean="0"/>
                        <a:t>Median</a:t>
                      </a:r>
                      <a:r>
                        <a:rPr lang="en-CA" baseline="0" dirty="0" smtClean="0"/>
                        <a:t> time on task (sec) =</a:t>
                      </a:r>
                      <a:endParaRPr lang="en-CA" dirty="0">
                        <a:solidFill>
                          <a:schemeClr val="accent4"/>
                        </a:solidFill>
                      </a:endParaRPr>
                    </a:p>
                  </a:txBody>
                  <a:tcPr/>
                </a:tc>
                <a:tc>
                  <a:txBody>
                    <a:bodyPr/>
                    <a:lstStyle/>
                    <a:p>
                      <a:pPr algn="r"/>
                      <a:r>
                        <a:rPr lang="en-CA" dirty="0" smtClean="0"/>
                        <a:t>125</a:t>
                      </a:r>
                      <a:endParaRPr lang="en-CA" dirty="0" smtClean="0">
                        <a:solidFill>
                          <a:schemeClr val="accent4"/>
                        </a:solidFill>
                      </a:endParaRPr>
                    </a:p>
                  </a:txBody>
                  <a:tcPr/>
                </a:tc>
              </a:tr>
              <a:tr h="370840">
                <a:tc>
                  <a:txBody>
                    <a:bodyPr/>
                    <a:lstStyle/>
                    <a:p>
                      <a:pPr algn="r"/>
                      <a:r>
                        <a:rPr lang="en-CA" dirty="0" smtClean="0"/>
                        <a:t>Optimal time on task (sec) =</a:t>
                      </a:r>
                      <a:endParaRPr lang="en-CA" b="1" dirty="0">
                        <a:solidFill>
                          <a:schemeClr val="accent4"/>
                        </a:solidFill>
                      </a:endParaRPr>
                    </a:p>
                  </a:txBody>
                  <a:tcPr/>
                </a:tc>
                <a:tc>
                  <a:txBody>
                    <a:bodyPr/>
                    <a:lstStyle/>
                    <a:p>
                      <a:pPr algn="r"/>
                      <a:r>
                        <a:rPr lang="en-CA" dirty="0" smtClean="0"/>
                        <a:t>84</a:t>
                      </a:r>
                      <a:endParaRPr lang="en-CA" b="1" dirty="0">
                        <a:solidFill>
                          <a:schemeClr val="accent4"/>
                        </a:solidFill>
                      </a:endParaRPr>
                    </a:p>
                  </a:txBody>
                  <a:tcPr/>
                </a:tc>
              </a:tr>
            </a:tbl>
          </a:graphicData>
        </a:graphic>
      </p:graphicFrame>
      <p:graphicFrame>
        <p:nvGraphicFramePr>
          <p:cNvPr id="10" name="Table 9"/>
          <p:cNvGraphicFramePr>
            <a:graphicFrameLocks noGrp="1"/>
          </p:cNvGraphicFramePr>
          <p:nvPr/>
        </p:nvGraphicFramePr>
        <p:xfrm>
          <a:off x="6072198" y="5072074"/>
          <a:ext cx="2357454" cy="13106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357454"/>
              </a:tblGrid>
              <a:tr h="857256">
                <a:tc>
                  <a:txBody>
                    <a:bodyPr/>
                    <a:lstStyle/>
                    <a:p>
                      <a:pPr algn="ctr"/>
                      <a:r>
                        <a:rPr lang="en-CA" dirty="0" smtClean="0">
                          <a:effectLst>
                            <a:outerShdw blurRad="38100" dist="38100" dir="2700000" algn="tl">
                              <a:srgbClr val="000000">
                                <a:alpha val="43137"/>
                              </a:srgbClr>
                            </a:outerShdw>
                          </a:effectLst>
                        </a:rPr>
                        <a:t>Task Performance Indicator (TPI) </a:t>
                      </a:r>
                      <a:r>
                        <a:rPr lang="en-CA" sz="1100" dirty="0" smtClean="0">
                          <a:effectLst>
                            <a:outerShdw blurRad="38100" dist="38100" dir="2700000" algn="tl">
                              <a:srgbClr val="000000">
                                <a:alpha val="43137"/>
                              </a:srgbClr>
                            </a:outerShdw>
                          </a:effectLst>
                        </a:rPr>
                        <a:t>100 Max</a:t>
                      </a:r>
                      <a:endParaRPr lang="en-CA" dirty="0" smtClean="0">
                        <a:effectLst>
                          <a:outerShdw blurRad="38100" dist="38100" dir="2700000" algn="tl">
                            <a:srgbClr val="000000">
                              <a:alpha val="43137"/>
                            </a:srgbClr>
                          </a:outerShdw>
                        </a:effectLst>
                      </a:endParaRPr>
                    </a:p>
                    <a:p>
                      <a:pPr algn="ctr"/>
                      <a:r>
                        <a:rPr lang="en-CA" sz="4400" dirty="0" smtClean="0">
                          <a:effectLst>
                            <a:outerShdw blurRad="38100" dist="38100" dir="2700000" algn="tl">
                              <a:srgbClr val="000000">
                                <a:alpha val="43137"/>
                              </a:srgbClr>
                            </a:outerShdw>
                          </a:effectLst>
                        </a:rPr>
                        <a:t>78</a:t>
                      </a:r>
                      <a:endParaRPr lang="en-CA" sz="4400"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1DA31D">
                            <a:shade val="30000"/>
                            <a:satMod val="115000"/>
                          </a:srgbClr>
                        </a:gs>
                        <a:gs pos="50000">
                          <a:srgbClr val="1DA31D">
                            <a:shade val="67500"/>
                            <a:satMod val="115000"/>
                          </a:srgbClr>
                        </a:gs>
                        <a:gs pos="100000">
                          <a:srgbClr val="1DA31D">
                            <a:shade val="100000"/>
                            <a:satMod val="115000"/>
                          </a:srgbClr>
                        </a:gs>
                      </a:gsLst>
                      <a:lin ang="2700000" scaled="1"/>
                      <a:tileRect/>
                    </a:gradFill>
                  </a:tcPr>
                </a:tc>
              </a:tr>
            </a:tbl>
          </a:graphicData>
        </a:graphic>
      </p:graphicFrame>
      <p:sp>
        <p:nvSpPr>
          <p:cNvPr id="337936" name="TextBox 12"/>
          <p:cNvSpPr txBox="1">
            <a:spLocks noChangeArrowheads="1"/>
          </p:cNvSpPr>
          <p:nvPr/>
        </p:nvSpPr>
        <p:spPr bwMode="auto">
          <a:xfrm>
            <a:off x="4643438" y="2657475"/>
            <a:ext cx="3829050" cy="584200"/>
          </a:xfrm>
          <a:prstGeom prst="rect">
            <a:avLst/>
          </a:prstGeom>
          <a:noFill/>
          <a:ln w="9525">
            <a:noFill/>
            <a:miter lim="800000"/>
            <a:headEnd/>
            <a:tailEnd/>
          </a:ln>
        </p:spPr>
        <p:txBody>
          <a:bodyPr>
            <a:spAutoFit/>
          </a:bodyPr>
          <a:lstStyle/>
          <a:p>
            <a:pPr algn="ctr" fontAlgn="t"/>
            <a:r>
              <a:rPr lang="en-CA" sz="3200" b="1" smtClean="0">
                <a:solidFill>
                  <a:srgbClr val="015D8B"/>
                </a:solidFill>
                <a:latin typeface="Arial" pitchFamily="34" charset="0"/>
                <a:cs typeface="Arial" pitchFamily="34" charset="0"/>
              </a:rPr>
              <a:t>Task Performance</a:t>
            </a:r>
            <a:endParaRPr lang="en-CA" sz="3200" smtClean="0">
              <a:solidFill>
                <a:srgbClr val="015D8B"/>
              </a:solidFill>
              <a:latin typeface="Arial" pitchFamily="34" charset="0"/>
              <a:cs typeface="Arial" pitchFamily="34" charset="0"/>
            </a:endParaRPr>
          </a:p>
        </p:txBody>
      </p:sp>
      <p:pic>
        <p:nvPicPr>
          <p:cNvPr id="337937" name="Picture 2"/>
          <p:cNvPicPr>
            <a:picLocks noChangeAspect="1" noChangeArrowheads="1"/>
          </p:cNvPicPr>
          <p:nvPr/>
        </p:nvPicPr>
        <p:blipFill>
          <a:blip r:embed="rId3" cstate="print"/>
          <a:srcRect/>
          <a:stretch>
            <a:fillRect/>
          </a:stretch>
        </p:blipFill>
        <p:spPr bwMode="auto">
          <a:xfrm>
            <a:off x="1109663" y="2552700"/>
            <a:ext cx="5083175" cy="29765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print"/>
          <a:srcRect/>
          <a:stretch>
            <a:fillRect/>
          </a:stretch>
        </p:blipFill>
        <p:spPr bwMode="auto">
          <a:xfrm>
            <a:off x="152400" y="728663"/>
            <a:ext cx="8837613" cy="5400675"/>
          </a:xfrm>
          <a:prstGeom prst="rect">
            <a:avLst/>
          </a:prstGeom>
          <a:noFill/>
          <a:ln w="9525">
            <a:noFill/>
            <a:miter lim="800000"/>
            <a:headEnd/>
            <a:tailEnd/>
          </a:ln>
        </p:spPr>
      </p:pic>
      <p:pic>
        <p:nvPicPr>
          <p:cNvPr id="12292" name="Picture 4" descr="http://www.freecdtracts.com/images/Heaven2.jpg"/>
          <p:cNvPicPr>
            <a:picLocks noChangeAspect="1" noChangeArrowheads="1"/>
          </p:cNvPicPr>
          <p:nvPr/>
        </p:nvPicPr>
        <p:blipFill>
          <a:blip r:embed="rId4" cstate="print"/>
          <a:srcRect/>
          <a:stretch>
            <a:fillRect/>
          </a:stretch>
        </p:blipFill>
        <p:spPr bwMode="auto">
          <a:xfrm>
            <a:off x="14288" y="6350"/>
            <a:ext cx="9129712" cy="6843713"/>
          </a:xfrm>
          <a:prstGeom prst="rect">
            <a:avLst/>
          </a:prstGeom>
          <a:noFill/>
          <a:ln w="9525">
            <a:noFill/>
            <a:miter lim="800000"/>
            <a:headEnd/>
            <a:tailEnd/>
          </a:ln>
        </p:spPr>
      </p:pic>
      <p:sp>
        <p:nvSpPr>
          <p:cNvPr id="4" name="TextBox 3"/>
          <p:cNvSpPr txBox="1"/>
          <p:nvPr/>
        </p:nvSpPr>
        <p:spPr>
          <a:xfrm>
            <a:off x="377825" y="1054100"/>
            <a:ext cx="8281988" cy="4710113"/>
          </a:xfrm>
          <a:prstGeom prst="rect">
            <a:avLst/>
          </a:prstGeom>
          <a:noFill/>
        </p:spPr>
        <p:txBody>
          <a:bodyPr>
            <a:spAutoFit/>
          </a:bodyPr>
          <a:lstStyle/>
          <a:p>
            <a:pPr algn="ctr" fontAlgn="auto">
              <a:spcBef>
                <a:spcPts val="0"/>
              </a:spcBef>
              <a:spcAft>
                <a:spcPts val="0"/>
              </a:spcAft>
              <a:defRPr/>
            </a:pPr>
            <a:r>
              <a:rPr lang="en-IE" sz="15000" dirty="0">
                <a:solidFill>
                  <a:srgbClr val="000304"/>
                </a:solidFill>
                <a:latin typeface="Arial"/>
                <a:cs typeface="Arial" pitchFamily="34" charset="0"/>
              </a:rPr>
              <a:t>Tax</a:t>
            </a:r>
          </a:p>
          <a:p>
            <a:pPr algn="ctr" fontAlgn="auto">
              <a:spcBef>
                <a:spcPts val="0"/>
              </a:spcBef>
              <a:spcAft>
                <a:spcPts val="0"/>
              </a:spcAft>
              <a:defRPr/>
            </a:pPr>
            <a:r>
              <a:rPr lang="en-IE" sz="15000" dirty="0">
                <a:solidFill>
                  <a:srgbClr val="000304"/>
                </a:solidFill>
                <a:latin typeface="Arial"/>
                <a:cs typeface="Arial" pitchFamily="34" charset="0"/>
              </a:rPr>
              <a:t>Heavens</a:t>
            </a:r>
            <a:endParaRPr lang="en-US" sz="15000" dirty="0">
              <a:solidFill>
                <a:srgbClr val="000304"/>
              </a:solidFill>
              <a:latin typeface="Aria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2000"/>
                                        <p:tgtEl>
                                          <p:spTgt spid="122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20546" name="Picture 2" descr="http://images.fanpop.com/images/image_uploads/Lost-lost-34319_800_600.jpg"/>
          <p:cNvPicPr>
            <a:picLocks noChangeAspect="1" noChangeArrowheads="1"/>
          </p:cNvPicPr>
          <p:nvPr/>
        </p:nvPicPr>
        <p:blipFill>
          <a:blip r:embed="rId3" cstate="print"/>
          <a:srcRect/>
          <a:stretch>
            <a:fillRect/>
          </a:stretch>
        </p:blipFill>
        <p:spPr bwMode="auto">
          <a:xfrm>
            <a:off x="0" y="-136525"/>
            <a:ext cx="9190612" cy="6994525"/>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70498" name="Picture 2"/>
          <p:cNvPicPr>
            <a:picLocks noChangeAspect="1" noChangeArrowheads="1"/>
          </p:cNvPicPr>
          <p:nvPr/>
        </p:nvPicPr>
        <p:blipFill>
          <a:blip r:embed="rId3" cstate="print"/>
          <a:srcRect/>
          <a:stretch>
            <a:fillRect/>
          </a:stretch>
        </p:blipFill>
        <p:spPr bwMode="auto">
          <a:xfrm>
            <a:off x="0" y="977117"/>
            <a:ext cx="9106566" cy="4474559"/>
          </a:xfrm>
          <a:prstGeom prst="rect">
            <a:avLst/>
          </a:prstGeom>
          <a:noFill/>
          <a:ln w="9525">
            <a:noFill/>
            <a:miter lim="800000"/>
            <a:headEnd/>
            <a:tailEnd/>
          </a:ln>
        </p:spPr>
      </p:pic>
      <p:pic>
        <p:nvPicPr>
          <p:cNvPr id="1770499" name="Picture 3"/>
          <p:cNvPicPr>
            <a:picLocks noChangeAspect="1" noChangeArrowheads="1"/>
          </p:cNvPicPr>
          <p:nvPr/>
        </p:nvPicPr>
        <p:blipFill>
          <a:blip r:embed="rId4" cstate="print"/>
          <a:srcRect/>
          <a:stretch>
            <a:fillRect/>
          </a:stretch>
        </p:blipFill>
        <p:spPr bwMode="auto">
          <a:xfrm>
            <a:off x="0" y="1015476"/>
            <a:ext cx="9098208" cy="4517221"/>
          </a:xfrm>
          <a:prstGeom prst="rect">
            <a:avLst/>
          </a:prstGeom>
          <a:noFill/>
          <a:ln w="9525">
            <a:noFill/>
            <a:miter lim="800000"/>
            <a:headEnd/>
            <a:tailEnd/>
          </a:ln>
        </p:spPr>
      </p:pic>
      <p:pic>
        <p:nvPicPr>
          <p:cNvPr id="1770500" name="Picture 4"/>
          <p:cNvPicPr>
            <a:picLocks noChangeAspect="1" noChangeArrowheads="1"/>
          </p:cNvPicPr>
          <p:nvPr/>
        </p:nvPicPr>
        <p:blipFill>
          <a:blip r:embed="rId5" cstate="print"/>
          <a:srcRect/>
          <a:stretch>
            <a:fillRect/>
          </a:stretch>
        </p:blipFill>
        <p:spPr bwMode="auto">
          <a:xfrm>
            <a:off x="0" y="1058140"/>
            <a:ext cx="9047548" cy="44629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0499"/>
                                        </p:tgtEl>
                                        <p:attrNameLst>
                                          <p:attrName>style.visibility</p:attrName>
                                        </p:attrNameLst>
                                      </p:cBhvr>
                                      <p:to>
                                        <p:strVal val="visible"/>
                                      </p:to>
                                    </p:set>
                                    <p:animEffect transition="in" filter="fade">
                                      <p:cBhvr>
                                        <p:cTn id="7" dur="2000"/>
                                        <p:tgtEl>
                                          <p:spTgt spid="1770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0500"/>
                                        </p:tgtEl>
                                        <p:attrNameLst>
                                          <p:attrName>style.visibility</p:attrName>
                                        </p:attrNameLst>
                                      </p:cBhvr>
                                      <p:to>
                                        <p:strVal val="visible"/>
                                      </p:to>
                                    </p:set>
                                    <p:animEffect transition="in" filter="fade">
                                      <p:cBhvr>
                                        <p:cTn id="12" dur="2000"/>
                                        <p:tgtEl>
                                          <p:spTgt spid="1770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Footer Placeholder 1"/>
          <p:cNvSpPr>
            <a:spLocks noGrp="1"/>
          </p:cNvSpPr>
          <p:nvPr>
            <p:ph type="ftr" sz="quarter" idx="10"/>
          </p:nvPr>
        </p:nvSpPr>
        <p:spPr>
          <a:noFill/>
        </p:spPr>
        <p:txBody>
          <a:bodyPr/>
          <a:lstStyle/>
          <a:p>
            <a:r>
              <a:rPr lang="en-GB" smtClean="0">
                <a:solidFill>
                  <a:srgbClr val="000000"/>
                </a:solidFill>
                <a:latin typeface="Arial" charset="0"/>
                <a:cs typeface="Arial" charset="0"/>
              </a:rPr>
              <a:t>Copyright </a:t>
            </a:r>
            <a:r>
              <a:rPr lang="en-US" smtClean="0">
                <a:solidFill>
                  <a:srgbClr val="000000"/>
                </a:solidFill>
                <a:latin typeface="Arial" charset="0"/>
                <a:cs typeface="Times New Roman" pitchFamily="18" charset="0"/>
              </a:rPr>
              <a:t>© Gerry McGovern: www.gerrymcgovern.com</a:t>
            </a:r>
            <a:r>
              <a:rPr lang="en-US" sz="1400" smtClean="0">
                <a:solidFill>
                  <a:srgbClr val="000000"/>
                </a:solidFill>
                <a:latin typeface="Arial" charset="0"/>
                <a:cs typeface="Times New Roman" pitchFamily="18" charset="0"/>
              </a:rPr>
              <a:t>   </a:t>
            </a:r>
            <a:fld id="{3EEEA9CF-8A89-4829-A05E-019C66361314}" type="slidenum">
              <a:rPr lang="en-US" sz="1800" b="1" smtClean="0">
                <a:solidFill>
                  <a:srgbClr val="000000"/>
                </a:solidFill>
                <a:latin typeface="Arial" charset="0"/>
                <a:cs typeface="Times New Roman" pitchFamily="18" charset="0"/>
              </a:rPr>
              <a:pPr/>
              <a:t>108</a:t>
            </a:fld>
            <a:endParaRPr lang="en-US" sz="1800" b="1" smtClean="0">
              <a:solidFill>
                <a:srgbClr val="000000"/>
              </a:solidFill>
              <a:latin typeface="Arial" charset="0"/>
              <a:cs typeface="Times New Roman" pitchFamily="18" charset="0"/>
            </a:endParaRPr>
          </a:p>
        </p:txBody>
      </p:sp>
      <p:pic>
        <p:nvPicPr>
          <p:cNvPr id="444418" name="Picture 2"/>
          <p:cNvPicPr>
            <a:picLocks noChangeAspect="1" noChangeArrowheads="1"/>
          </p:cNvPicPr>
          <p:nvPr/>
        </p:nvPicPr>
        <p:blipFill>
          <a:blip r:embed="rId3" cstate="print"/>
          <a:srcRect/>
          <a:stretch>
            <a:fillRect/>
          </a:stretch>
        </p:blipFill>
        <p:spPr bwMode="auto">
          <a:xfrm>
            <a:off x="0" y="457200"/>
            <a:ext cx="9101138"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219200" y="0"/>
            <a:ext cx="7239000" cy="684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cstate="print"/>
          <a:srcRect/>
          <a:stretch>
            <a:fillRect/>
          </a:stretch>
        </p:blipFill>
        <p:spPr bwMode="auto">
          <a:xfrm>
            <a:off x="0" y="0"/>
            <a:ext cx="9144000" cy="683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90600" y="0"/>
            <a:ext cx="7010400" cy="6849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Footer Placeholder 1"/>
          <p:cNvSpPr>
            <a:spLocks noGrp="1"/>
          </p:cNvSpPr>
          <p:nvPr>
            <p:ph type="ftr" sz="quarter" idx="10"/>
          </p:nvPr>
        </p:nvSpPr>
        <p:spPr>
          <a:noFill/>
        </p:spPr>
        <p:txBody>
          <a:bodyPr/>
          <a:lstStyle/>
          <a:p>
            <a:r>
              <a:rPr lang="en-GB" smtClean="0">
                <a:solidFill>
                  <a:srgbClr val="000000"/>
                </a:solidFill>
                <a:latin typeface="Arial" charset="0"/>
                <a:cs typeface="Arial" charset="0"/>
              </a:rPr>
              <a:t>Copyright </a:t>
            </a:r>
            <a:r>
              <a:rPr lang="en-US" smtClean="0">
                <a:solidFill>
                  <a:srgbClr val="000000"/>
                </a:solidFill>
                <a:latin typeface="Arial" charset="0"/>
                <a:cs typeface="Times New Roman" pitchFamily="18" charset="0"/>
              </a:rPr>
              <a:t>© Gerry McGovern: www.gerrymcgovern.com</a:t>
            </a:r>
            <a:r>
              <a:rPr lang="en-US" sz="1400" smtClean="0">
                <a:solidFill>
                  <a:srgbClr val="000000"/>
                </a:solidFill>
                <a:latin typeface="Arial" charset="0"/>
                <a:cs typeface="Times New Roman" pitchFamily="18" charset="0"/>
              </a:rPr>
              <a:t>   </a:t>
            </a:r>
            <a:fld id="{3EEEA9CF-8A89-4829-A05E-019C66361314}" type="slidenum">
              <a:rPr lang="en-US" sz="1800" b="1" smtClean="0">
                <a:solidFill>
                  <a:srgbClr val="000000"/>
                </a:solidFill>
                <a:latin typeface="Arial" charset="0"/>
                <a:cs typeface="Times New Roman" pitchFamily="18" charset="0"/>
              </a:rPr>
              <a:pPr/>
              <a:t>111</a:t>
            </a:fld>
            <a:endParaRPr lang="en-US" sz="1800" b="1" smtClean="0">
              <a:solidFill>
                <a:srgbClr val="000000"/>
              </a:solidFill>
              <a:latin typeface="Arial" charset="0"/>
              <a:cs typeface="Times New Roman"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0" y="-1"/>
            <a:ext cx="7848600" cy="68237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Footer Placeholder 1"/>
          <p:cNvSpPr>
            <a:spLocks noGrp="1"/>
          </p:cNvSpPr>
          <p:nvPr>
            <p:ph type="ftr" sz="quarter" idx="10"/>
          </p:nvPr>
        </p:nvSpPr>
        <p:spPr>
          <a:noFill/>
        </p:spPr>
        <p:txBody>
          <a:bodyPr/>
          <a:lstStyle/>
          <a:p>
            <a:r>
              <a:rPr lang="en-GB" smtClean="0">
                <a:solidFill>
                  <a:srgbClr val="000000"/>
                </a:solidFill>
                <a:latin typeface="Arial" charset="0"/>
                <a:cs typeface="Arial" charset="0"/>
              </a:rPr>
              <a:t>Copyright </a:t>
            </a:r>
            <a:r>
              <a:rPr lang="en-US" smtClean="0">
                <a:solidFill>
                  <a:srgbClr val="000000"/>
                </a:solidFill>
                <a:latin typeface="Arial" charset="0"/>
                <a:cs typeface="Times New Roman" pitchFamily="18" charset="0"/>
              </a:rPr>
              <a:t>© Gerry McGovern: www.gerrymcgovern.com</a:t>
            </a:r>
            <a:r>
              <a:rPr lang="en-US" sz="1400" smtClean="0">
                <a:solidFill>
                  <a:srgbClr val="000000"/>
                </a:solidFill>
                <a:latin typeface="Arial" charset="0"/>
                <a:cs typeface="Times New Roman" pitchFamily="18" charset="0"/>
              </a:rPr>
              <a:t>   </a:t>
            </a:r>
            <a:fld id="{3EEEA9CF-8A89-4829-A05E-019C66361314}" type="slidenum">
              <a:rPr lang="en-US" sz="1800" b="1" smtClean="0">
                <a:solidFill>
                  <a:srgbClr val="000000"/>
                </a:solidFill>
                <a:latin typeface="Arial" charset="0"/>
                <a:cs typeface="Times New Roman" pitchFamily="18" charset="0"/>
              </a:rPr>
              <a:pPr/>
              <a:t>112</a:t>
            </a:fld>
            <a:endParaRPr lang="en-US" sz="1800" b="1" smtClean="0">
              <a:solidFill>
                <a:srgbClr val="000000"/>
              </a:solidFill>
              <a:latin typeface="Arial" charset="0"/>
              <a:cs typeface="Times New Roman" pitchFamily="18" charset="0"/>
            </a:endParaRPr>
          </a:p>
        </p:txBody>
      </p:sp>
      <p:pic>
        <p:nvPicPr>
          <p:cNvPr id="2050" name="Picture 2"/>
          <p:cNvPicPr>
            <a:picLocks noChangeAspect="1" noChangeArrowheads="1"/>
          </p:cNvPicPr>
          <p:nvPr/>
        </p:nvPicPr>
        <p:blipFill>
          <a:blip r:embed="rId3" cstate="print"/>
          <a:srcRect/>
          <a:stretch>
            <a:fillRect/>
          </a:stretch>
        </p:blipFill>
        <p:spPr bwMode="auto">
          <a:xfrm>
            <a:off x="142875" y="614363"/>
            <a:ext cx="8856663" cy="5629275"/>
          </a:xfrm>
          <a:prstGeom prst="rect">
            <a:avLst/>
          </a:prstGeom>
          <a:noFill/>
          <a:ln w="9525">
            <a:noFill/>
            <a:miter lim="800000"/>
            <a:headEnd/>
            <a:tailEnd/>
          </a:ln>
        </p:spPr>
      </p:pic>
      <p:sp>
        <p:nvSpPr>
          <p:cNvPr id="5" name="Rectangle 4"/>
          <p:cNvSpPr/>
          <p:nvPr/>
        </p:nvSpPr>
        <p:spPr bwMode="auto">
          <a:xfrm>
            <a:off x="6781800" y="533400"/>
            <a:ext cx="2286000" cy="83820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Footer Placeholder 1"/>
          <p:cNvSpPr>
            <a:spLocks noGrp="1"/>
          </p:cNvSpPr>
          <p:nvPr>
            <p:ph type="ftr" sz="quarter" idx="10"/>
          </p:nvPr>
        </p:nvSpPr>
        <p:spPr>
          <a:noFill/>
        </p:spPr>
        <p:txBody>
          <a:bodyPr/>
          <a:lstStyle/>
          <a:p>
            <a:r>
              <a:rPr lang="en-GB" smtClean="0">
                <a:solidFill>
                  <a:srgbClr val="000000"/>
                </a:solidFill>
                <a:latin typeface="Arial" charset="0"/>
                <a:cs typeface="Arial" charset="0"/>
              </a:rPr>
              <a:t>Copyright </a:t>
            </a:r>
            <a:r>
              <a:rPr lang="en-US" smtClean="0">
                <a:solidFill>
                  <a:srgbClr val="000000"/>
                </a:solidFill>
                <a:latin typeface="Arial" charset="0"/>
                <a:cs typeface="Times New Roman" pitchFamily="18" charset="0"/>
              </a:rPr>
              <a:t>© Gerry McGovern: www.gerrymcgovern.com</a:t>
            </a:r>
            <a:r>
              <a:rPr lang="en-US" sz="1400" smtClean="0">
                <a:solidFill>
                  <a:srgbClr val="000000"/>
                </a:solidFill>
                <a:latin typeface="Arial" charset="0"/>
                <a:cs typeface="Times New Roman" pitchFamily="18" charset="0"/>
              </a:rPr>
              <a:t>   </a:t>
            </a:r>
            <a:fld id="{3EEEA9CF-8A89-4829-A05E-019C66361314}" type="slidenum">
              <a:rPr lang="en-US" sz="1800" b="1" smtClean="0">
                <a:solidFill>
                  <a:srgbClr val="000000"/>
                </a:solidFill>
                <a:latin typeface="Arial" charset="0"/>
                <a:cs typeface="Times New Roman" pitchFamily="18" charset="0"/>
              </a:rPr>
              <a:pPr/>
              <a:t>113</a:t>
            </a:fld>
            <a:endParaRPr lang="en-US" sz="1800" b="1" smtClean="0">
              <a:solidFill>
                <a:srgbClr val="000000"/>
              </a:solidFill>
              <a:latin typeface="Arial" charset="0"/>
              <a:cs typeface="Times New Roman"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147638" y="604838"/>
            <a:ext cx="8847137" cy="5648325"/>
          </a:xfrm>
          <a:prstGeom prst="rect">
            <a:avLst/>
          </a:prstGeom>
          <a:noFill/>
          <a:ln w="9525">
            <a:noFill/>
            <a:miter lim="800000"/>
            <a:headEnd/>
            <a:tailEnd/>
          </a:ln>
        </p:spPr>
      </p:pic>
      <p:sp>
        <p:nvSpPr>
          <p:cNvPr id="5" name="Rectangle 4"/>
          <p:cNvSpPr/>
          <p:nvPr/>
        </p:nvSpPr>
        <p:spPr bwMode="auto">
          <a:xfrm>
            <a:off x="2057400" y="4419600"/>
            <a:ext cx="5257800" cy="99060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Footer Placeholder 1"/>
          <p:cNvSpPr>
            <a:spLocks noGrp="1"/>
          </p:cNvSpPr>
          <p:nvPr>
            <p:ph type="ftr" sz="quarter" idx="10"/>
          </p:nvPr>
        </p:nvSpPr>
        <p:spPr>
          <a:noFill/>
        </p:spPr>
        <p:txBody>
          <a:bodyPr/>
          <a:lstStyle/>
          <a:p>
            <a:r>
              <a:rPr lang="en-GB" dirty="0" smtClean="0">
                <a:solidFill>
                  <a:srgbClr val="000000"/>
                </a:solidFill>
                <a:latin typeface="Arial" charset="0"/>
                <a:cs typeface="Arial" charset="0"/>
              </a:rPr>
              <a:t>Copyright </a:t>
            </a:r>
            <a:r>
              <a:rPr lang="en-US" dirty="0" smtClean="0">
                <a:solidFill>
                  <a:srgbClr val="000000"/>
                </a:solidFill>
                <a:latin typeface="Arial" charset="0"/>
                <a:cs typeface="Times New Roman" pitchFamily="18" charset="0"/>
              </a:rPr>
              <a:t>© Gerry McGovern: www.gerrymcgovern.com</a:t>
            </a:r>
            <a:r>
              <a:rPr lang="en-US" sz="1400" dirty="0" smtClean="0">
                <a:solidFill>
                  <a:srgbClr val="000000"/>
                </a:solidFill>
                <a:latin typeface="Arial" charset="0"/>
                <a:cs typeface="Times New Roman" pitchFamily="18" charset="0"/>
              </a:rPr>
              <a:t>   </a:t>
            </a:r>
            <a:fld id="{88242FE6-3B7B-446E-B644-CAD0AB481AA8}" type="slidenum">
              <a:rPr lang="en-US" sz="1800" b="1" smtClean="0">
                <a:solidFill>
                  <a:srgbClr val="000000"/>
                </a:solidFill>
                <a:latin typeface="Arial" charset="0"/>
                <a:cs typeface="Times New Roman" pitchFamily="18" charset="0"/>
              </a:rPr>
              <a:pPr/>
              <a:t>114</a:t>
            </a:fld>
            <a:endParaRPr lang="en-US" sz="1800" b="1" dirty="0" smtClean="0">
              <a:solidFill>
                <a:srgbClr val="000000"/>
              </a:solidFill>
              <a:latin typeface="Arial" charset="0"/>
              <a:cs typeface="Times New Roman" pitchFamily="18" charset="0"/>
            </a:endParaRPr>
          </a:p>
        </p:txBody>
      </p:sp>
      <p:pic>
        <p:nvPicPr>
          <p:cNvPr id="1981442" name="Picture 2"/>
          <p:cNvPicPr>
            <a:picLocks noChangeAspect="1" noChangeArrowheads="1"/>
          </p:cNvPicPr>
          <p:nvPr/>
        </p:nvPicPr>
        <p:blipFill>
          <a:blip r:embed="rId3" cstate="print"/>
          <a:srcRect/>
          <a:stretch>
            <a:fillRect/>
          </a:stretch>
        </p:blipFill>
        <p:spPr bwMode="auto">
          <a:xfrm>
            <a:off x="7032625" y="76200"/>
            <a:ext cx="1958975" cy="6172200"/>
          </a:xfrm>
          <a:prstGeom prst="rect">
            <a:avLst/>
          </a:prstGeom>
          <a:noFill/>
          <a:ln w="9525">
            <a:noFill/>
            <a:miter lim="800000"/>
            <a:headEnd/>
            <a:tailEnd/>
          </a:ln>
        </p:spPr>
      </p:pic>
      <p:pic>
        <p:nvPicPr>
          <p:cNvPr id="446467" name="Picture 3" descr="aol-search"/>
          <p:cNvPicPr>
            <a:picLocks noChangeAspect="1" noChangeArrowheads="1"/>
          </p:cNvPicPr>
          <p:nvPr/>
        </p:nvPicPr>
        <p:blipFill>
          <a:blip r:embed="rId4" cstate="print"/>
          <a:srcRect/>
          <a:stretch>
            <a:fillRect/>
          </a:stretch>
        </p:blipFill>
        <p:spPr bwMode="auto">
          <a:xfrm>
            <a:off x="76200" y="228600"/>
            <a:ext cx="6934200" cy="4667250"/>
          </a:xfrm>
          <a:prstGeom prst="rect">
            <a:avLst/>
          </a:prstGeom>
          <a:noFill/>
          <a:ln w="9525">
            <a:noFill/>
            <a:miter lim="800000"/>
            <a:headEnd/>
            <a:tailEnd/>
          </a:ln>
        </p:spPr>
      </p:pic>
      <p:sp>
        <p:nvSpPr>
          <p:cNvPr id="5" name="TextBox 4"/>
          <p:cNvSpPr txBox="1"/>
          <p:nvPr/>
        </p:nvSpPr>
        <p:spPr>
          <a:xfrm>
            <a:off x="685800" y="4876800"/>
            <a:ext cx="4160113" cy="1200329"/>
          </a:xfrm>
          <a:prstGeom prst="rect">
            <a:avLst/>
          </a:prstGeom>
          <a:noFill/>
        </p:spPr>
        <p:txBody>
          <a:bodyPr wrap="none" rtlCol="0">
            <a:spAutoFit/>
          </a:bodyPr>
          <a:lstStyle/>
          <a:p>
            <a:r>
              <a:rPr lang="en-IE" sz="3600" b="1" dirty="0" smtClean="0">
                <a:solidFill>
                  <a:srgbClr val="000000"/>
                </a:solidFill>
              </a:rPr>
              <a:t>20 million clicks</a:t>
            </a:r>
          </a:p>
          <a:p>
            <a:r>
              <a:rPr lang="en-IE" sz="3600" b="1" dirty="0" smtClean="0">
                <a:solidFill>
                  <a:srgbClr val="000000"/>
                </a:solidFill>
              </a:rPr>
              <a:t>650,000 searchers</a:t>
            </a:r>
            <a:endParaRPr lang="en-US" sz="3600" b="1" dirty="0">
              <a:solidFill>
                <a:srgbClr val="000000"/>
              </a:solidFill>
            </a:endParaRPr>
          </a:p>
        </p:txBody>
      </p:sp>
      <p:sp>
        <p:nvSpPr>
          <p:cNvPr id="7" name="Rectangle 6"/>
          <p:cNvSpPr/>
          <p:nvPr/>
        </p:nvSpPr>
        <p:spPr>
          <a:xfrm>
            <a:off x="228600" y="6172200"/>
            <a:ext cx="6477000" cy="461665"/>
          </a:xfrm>
          <a:prstGeom prst="rect">
            <a:avLst/>
          </a:prstGeom>
        </p:spPr>
        <p:txBody>
          <a:bodyPr wrap="square">
            <a:spAutoFit/>
          </a:bodyPr>
          <a:lstStyle/>
          <a:p>
            <a:r>
              <a:rPr lang="en-US" sz="1200" dirty="0" smtClean="0">
                <a:solidFill>
                  <a:srgbClr val="000000"/>
                </a:solidFill>
              </a:rPr>
              <a:t>Source: http://www.techcrunch.com/2006/08/06/aol-proudly-releases-massive-amounts-of-user-search-data/</a:t>
            </a:r>
            <a:endParaRPr lang="en-US" sz="12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81442"/>
                                        </p:tgtEl>
                                        <p:attrNameLst>
                                          <p:attrName>style.visibility</p:attrName>
                                        </p:attrNameLst>
                                      </p:cBhvr>
                                      <p:to>
                                        <p:strVal val="visible"/>
                                      </p:to>
                                    </p:set>
                                    <p:animEffect transition="in" filter="dissolve">
                                      <p:cBhvr>
                                        <p:cTn id="7" dur="500"/>
                                        <p:tgtEl>
                                          <p:spTgt spid="198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6119336"/>
            <a:ext cx="6858000" cy="738664"/>
          </a:xfrm>
          <a:prstGeom prst="rect">
            <a:avLst/>
          </a:prstGeom>
        </p:spPr>
        <p:txBody>
          <a:bodyPr wrap="square">
            <a:spAutoFit/>
          </a:bodyPr>
          <a:lstStyle/>
          <a:p>
            <a:r>
              <a:rPr lang="en-US" sz="1400" dirty="0" smtClean="0">
                <a:solidFill>
                  <a:srgbClr val="000000"/>
                </a:solidFill>
              </a:rPr>
              <a:t>Source: </a:t>
            </a:r>
            <a:r>
              <a:rPr lang="en-IE" sz="1400" b="1" dirty="0" smtClean="0">
                <a:solidFill>
                  <a:srgbClr val="000000"/>
                </a:solidFill>
              </a:rPr>
              <a:t>Accurately Interpreting </a:t>
            </a:r>
            <a:r>
              <a:rPr lang="en-IE" sz="1400" b="1" dirty="0" err="1" smtClean="0">
                <a:solidFill>
                  <a:srgbClr val="000000"/>
                </a:solidFill>
              </a:rPr>
              <a:t>Clickthrough</a:t>
            </a:r>
            <a:r>
              <a:rPr lang="en-IE" sz="1400" b="1" dirty="0" smtClean="0">
                <a:solidFill>
                  <a:srgbClr val="000000"/>
                </a:solidFill>
              </a:rPr>
              <a:t> Data as Implicit</a:t>
            </a:r>
          </a:p>
          <a:p>
            <a:r>
              <a:rPr lang="en-US" sz="1400" b="1" dirty="0" smtClean="0">
                <a:solidFill>
                  <a:srgbClr val="000000"/>
                </a:solidFill>
              </a:rPr>
              <a:t>Feedback (2005) </a:t>
            </a:r>
            <a:r>
              <a:rPr lang="en-US" sz="1400" dirty="0" smtClean="0">
                <a:solidFill>
                  <a:srgbClr val="000000"/>
                </a:solidFill>
              </a:rPr>
              <a:t> http://www.cs.cornell.edu/People/tj/publications/joachims_etal_05a.pdf</a:t>
            </a:r>
            <a:endParaRPr lang="en-US" sz="1400" dirty="0">
              <a:solidFill>
                <a:srgbClr val="000000"/>
              </a:solidFill>
            </a:endParaRPr>
          </a:p>
        </p:txBody>
      </p:sp>
      <p:pic>
        <p:nvPicPr>
          <p:cNvPr id="1027" name="Picture 3"/>
          <p:cNvPicPr>
            <a:picLocks noChangeAspect="1" noChangeArrowheads="1"/>
          </p:cNvPicPr>
          <p:nvPr/>
        </p:nvPicPr>
        <p:blipFill>
          <a:blip r:embed="rId3" cstate="print"/>
          <a:srcRect/>
          <a:stretch>
            <a:fillRect/>
          </a:stretch>
        </p:blipFill>
        <p:spPr bwMode="auto">
          <a:xfrm>
            <a:off x="6705600" y="6096000"/>
            <a:ext cx="2371725" cy="685800"/>
          </a:xfrm>
          <a:prstGeom prst="rect">
            <a:avLst/>
          </a:prstGeom>
          <a:noFill/>
          <a:ln w="9525">
            <a:noFill/>
            <a:miter lim="800000"/>
            <a:headEnd/>
            <a:tailEnd/>
          </a:ln>
        </p:spPr>
      </p:pic>
      <p:graphicFrame>
        <p:nvGraphicFramePr>
          <p:cNvPr id="7" name="Chart 6"/>
          <p:cNvGraphicFramePr/>
          <p:nvPr/>
        </p:nvGraphicFramePr>
        <p:xfrm>
          <a:off x="381000" y="838200"/>
          <a:ext cx="3657600" cy="5257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nvGraphicFramePr>
        <p:xfrm>
          <a:off x="4572000" y="838200"/>
          <a:ext cx="3657600" cy="52578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0" y="0"/>
            <a:ext cx="9144000" cy="707886"/>
          </a:xfrm>
          <a:prstGeom prst="rect">
            <a:avLst/>
          </a:prstGeom>
          <a:noFill/>
        </p:spPr>
        <p:txBody>
          <a:bodyPr wrap="square" rtlCol="0">
            <a:spAutoFit/>
          </a:bodyPr>
          <a:lstStyle/>
          <a:p>
            <a:pPr algn="ctr"/>
            <a:r>
              <a:rPr lang="en-IE" sz="4000" b="1" dirty="0" smtClean="0">
                <a:solidFill>
                  <a:srgbClr val="000000"/>
                </a:solidFill>
              </a:rPr>
              <a:t>First 2 Search Results</a:t>
            </a:r>
            <a:endParaRPr lang="en-US" sz="4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2"/>
          <p:cNvPicPr>
            <a:picLocks noChangeAspect="1" noChangeArrowheads="1"/>
          </p:cNvPicPr>
          <p:nvPr/>
        </p:nvPicPr>
        <p:blipFill>
          <a:blip r:embed="rId3" cstate="print"/>
          <a:srcRect/>
          <a:stretch>
            <a:fillRect/>
          </a:stretch>
        </p:blipFill>
        <p:spPr bwMode="auto">
          <a:xfrm>
            <a:off x="0" y="485775"/>
            <a:ext cx="9144000" cy="6251575"/>
          </a:xfrm>
          <a:prstGeom prst="rect">
            <a:avLst/>
          </a:prstGeom>
          <a:noFill/>
          <a:ln w="57150" algn="ctr">
            <a:noFill/>
            <a:miter lim="800000"/>
            <a:headEnd/>
            <a:tailEnd/>
          </a:ln>
        </p:spPr>
      </p:pic>
      <p:sp>
        <p:nvSpPr>
          <p:cNvPr id="448514" name="Text Box 3"/>
          <p:cNvSpPr txBox="1">
            <a:spLocks noChangeArrowheads="1"/>
          </p:cNvSpPr>
          <p:nvPr/>
        </p:nvSpPr>
        <p:spPr bwMode="auto">
          <a:xfrm>
            <a:off x="0" y="138113"/>
            <a:ext cx="9058275" cy="641350"/>
          </a:xfrm>
          <a:prstGeom prst="rect">
            <a:avLst/>
          </a:prstGeom>
          <a:noFill/>
          <a:ln w="47625" algn="ctr">
            <a:noFill/>
            <a:miter lim="800000"/>
            <a:headEnd/>
            <a:tailEnd/>
          </a:ln>
        </p:spPr>
        <p:txBody>
          <a:bodyPr>
            <a:spAutoFit/>
          </a:bodyPr>
          <a:lstStyle/>
          <a:p>
            <a:pPr algn="ctr"/>
            <a:r>
              <a:rPr lang="en-US" sz="3600" b="1">
                <a:solidFill>
                  <a:srgbClr val="000000"/>
                </a:solidFill>
              </a:rPr>
              <a:t>1,500 intranet searches</a:t>
            </a:r>
          </a:p>
        </p:txBody>
      </p:sp>
      <p:sp>
        <p:nvSpPr>
          <p:cNvPr id="448515" name="Line 4"/>
          <p:cNvSpPr>
            <a:spLocks noChangeShapeType="1"/>
          </p:cNvSpPr>
          <p:nvPr/>
        </p:nvSpPr>
        <p:spPr bwMode="auto">
          <a:xfrm>
            <a:off x="1233488" y="4354513"/>
            <a:ext cx="1989137" cy="0"/>
          </a:xfrm>
          <a:prstGeom prst="line">
            <a:avLst/>
          </a:prstGeom>
          <a:noFill/>
          <a:ln w="47625">
            <a:solidFill>
              <a:schemeClr val="tx1"/>
            </a:solidFill>
            <a:round/>
            <a:headEnd type="arrow" w="med" len="med"/>
            <a:tailEnd/>
          </a:ln>
        </p:spPr>
        <p:txBody>
          <a:bodyPr wrap="none" anchor="ctr"/>
          <a:lstStyle/>
          <a:p>
            <a:endParaRPr lang="en-US">
              <a:solidFill>
                <a:srgbClr val="000000"/>
              </a:solidFill>
            </a:endParaRPr>
          </a:p>
        </p:txBody>
      </p:sp>
      <p:sp>
        <p:nvSpPr>
          <p:cNvPr id="448516" name="Text Box 5"/>
          <p:cNvSpPr txBox="1">
            <a:spLocks noChangeArrowheads="1"/>
          </p:cNvSpPr>
          <p:nvPr/>
        </p:nvSpPr>
        <p:spPr bwMode="auto">
          <a:xfrm>
            <a:off x="3190875" y="4076700"/>
            <a:ext cx="2005013" cy="519113"/>
          </a:xfrm>
          <a:prstGeom prst="rect">
            <a:avLst/>
          </a:prstGeom>
          <a:noFill/>
          <a:ln w="47625" algn="ctr">
            <a:noFill/>
            <a:miter lim="800000"/>
            <a:headEnd/>
            <a:tailEnd/>
          </a:ln>
        </p:spPr>
        <p:txBody>
          <a:bodyPr wrap="none">
            <a:spAutoFit/>
          </a:bodyPr>
          <a:lstStyle/>
          <a:p>
            <a:pPr algn="ctr"/>
            <a:r>
              <a:rPr lang="en-US" sz="2800" b="1">
                <a:solidFill>
                  <a:srgbClr val="000000"/>
                </a:solidFill>
              </a:rPr>
              <a:t>Long Neck</a:t>
            </a:r>
          </a:p>
        </p:txBody>
      </p:sp>
      <p:sp>
        <p:nvSpPr>
          <p:cNvPr id="2495494" name="Text Box 6"/>
          <p:cNvSpPr txBox="1">
            <a:spLocks noChangeArrowheads="1"/>
          </p:cNvSpPr>
          <p:nvPr/>
        </p:nvSpPr>
        <p:spPr bwMode="auto">
          <a:xfrm>
            <a:off x="1373188" y="2025650"/>
            <a:ext cx="7232650" cy="641350"/>
          </a:xfrm>
          <a:prstGeom prst="rect">
            <a:avLst/>
          </a:prstGeom>
          <a:noFill/>
          <a:ln w="47625" algn="ctr">
            <a:noFill/>
            <a:miter lim="800000"/>
            <a:headEnd/>
            <a:tailEnd/>
          </a:ln>
        </p:spPr>
        <p:txBody>
          <a:bodyPr wrap="none">
            <a:spAutoFit/>
          </a:bodyPr>
          <a:lstStyle/>
          <a:p>
            <a:pPr algn="ctr"/>
            <a:r>
              <a:rPr lang="en-US" sz="3600" b="1">
                <a:solidFill>
                  <a:srgbClr val="000000"/>
                </a:solidFill>
              </a:rPr>
              <a:t>5% of searches = 35% of volume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95494"/>
                                        </p:tgtEl>
                                        <p:attrNameLst>
                                          <p:attrName>style.visibility</p:attrName>
                                        </p:attrNameLst>
                                      </p:cBhvr>
                                      <p:to>
                                        <p:strVal val="visible"/>
                                      </p:to>
                                    </p:set>
                                    <p:animEffect transition="in" filter="dissolve">
                                      <p:cBhvr>
                                        <p:cTn id="7" dur="500"/>
                                        <p:tgtEl>
                                          <p:spTgt spid="2495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549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Text Box 2"/>
          <p:cNvSpPr txBox="1">
            <a:spLocks noChangeArrowheads="1"/>
          </p:cNvSpPr>
          <p:nvPr/>
        </p:nvSpPr>
        <p:spPr bwMode="auto">
          <a:xfrm>
            <a:off x="0" y="138113"/>
            <a:ext cx="9058275" cy="707886"/>
          </a:xfrm>
          <a:prstGeom prst="rect">
            <a:avLst/>
          </a:prstGeom>
          <a:noFill/>
          <a:ln w="47625" algn="ctr">
            <a:noFill/>
            <a:miter lim="800000"/>
            <a:headEnd/>
            <a:tailEnd/>
          </a:ln>
        </p:spPr>
        <p:txBody>
          <a:bodyPr>
            <a:spAutoFit/>
          </a:bodyPr>
          <a:lstStyle/>
          <a:p>
            <a:pPr algn="ctr"/>
            <a:r>
              <a:rPr lang="en-US" sz="4000" b="1" dirty="0">
                <a:solidFill>
                  <a:srgbClr val="000000"/>
                </a:solidFill>
              </a:rPr>
              <a:t>Search </a:t>
            </a:r>
            <a:r>
              <a:rPr lang="en-US" sz="4000" b="1" dirty="0" smtClean="0">
                <a:solidFill>
                  <a:srgbClr val="000000"/>
                </a:solidFill>
              </a:rPr>
              <a:t>Performance Indicator</a:t>
            </a:r>
            <a:endParaRPr lang="en-US" sz="4000" b="1" dirty="0">
              <a:solidFill>
                <a:srgbClr val="000000"/>
              </a:solidFill>
            </a:endParaRPr>
          </a:p>
        </p:txBody>
      </p:sp>
      <p:sp>
        <p:nvSpPr>
          <p:cNvPr id="2497539" name="Text Box 3"/>
          <p:cNvSpPr txBox="1">
            <a:spLocks noChangeArrowheads="1"/>
          </p:cNvSpPr>
          <p:nvPr/>
        </p:nvSpPr>
        <p:spPr bwMode="auto">
          <a:xfrm>
            <a:off x="381001" y="1447800"/>
            <a:ext cx="5410200" cy="3600986"/>
          </a:xfrm>
          <a:prstGeom prst="rect">
            <a:avLst/>
          </a:prstGeom>
          <a:noFill/>
          <a:ln w="47625" algn="ctr">
            <a:noFill/>
            <a:miter lim="800000"/>
            <a:headEnd/>
            <a:tailEnd/>
          </a:ln>
        </p:spPr>
        <p:txBody>
          <a:bodyPr wrap="square">
            <a:spAutoFit/>
          </a:bodyPr>
          <a:lstStyle/>
          <a:p>
            <a:pPr marL="342900" indent="-342900">
              <a:lnSpc>
                <a:spcPct val="200000"/>
              </a:lnSpc>
              <a:buFontTx/>
              <a:buAutoNum type="arabicParenR"/>
            </a:pPr>
            <a:r>
              <a:rPr lang="en-US" sz="2400" b="1" dirty="0">
                <a:solidFill>
                  <a:srgbClr val="000000"/>
                </a:solidFill>
              </a:rPr>
              <a:t> </a:t>
            </a:r>
            <a:r>
              <a:rPr lang="en-US" sz="3600" b="1" dirty="0" smtClean="0">
                <a:solidFill>
                  <a:srgbClr val="000000"/>
                </a:solidFill>
              </a:rPr>
              <a:t> </a:t>
            </a:r>
            <a:r>
              <a:rPr lang="en-US" sz="2600" b="1" dirty="0" smtClean="0">
                <a:solidFill>
                  <a:srgbClr val="000000"/>
                </a:solidFill>
              </a:rPr>
              <a:t>Top 100-500 </a:t>
            </a:r>
            <a:r>
              <a:rPr lang="en-US" sz="2600" b="1" dirty="0">
                <a:solidFill>
                  <a:srgbClr val="000000"/>
                </a:solidFill>
              </a:rPr>
              <a:t>search terms</a:t>
            </a:r>
          </a:p>
          <a:p>
            <a:pPr marL="342900" indent="-342900">
              <a:lnSpc>
                <a:spcPct val="200000"/>
              </a:lnSpc>
              <a:buFontTx/>
              <a:buAutoNum type="arabicParenR"/>
            </a:pPr>
            <a:r>
              <a:rPr lang="en-US" sz="2600" b="1" dirty="0">
                <a:solidFill>
                  <a:srgbClr val="000000"/>
                </a:solidFill>
              </a:rPr>
              <a:t> </a:t>
            </a:r>
            <a:r>
              <a:rPr lang="en-US" sz="2600" b="1" dirty="0" smtClean="0">
                <a:solidFill>
                  <a:srgbClr val="000000"/>
                </a:solidFill>
              </a:rPr>
              <a:t> “</a:t>
            </a:r>
            <a:r>
              <a:rPr lang="en-US" sz="2600" b="1" dirty="0">
                <a:solidFill>
                  <a:srgbClr val="000000"/>
                </a:solidFill>
              </a:rPr>
              <a:t>Correct page” for each term</a:t>
            </a:r>
          </a:p>
          <a:p>
            <a:pPr marL="342900" indent="-342900">
              <a:lnSpc>
                <a:spcPct val="200000"/>
              </a:lnSpc>
              <a:buFontTx/>
              <a:buAutoNum type="arabicParenR"/>
            </a:pPr>
            <a:r>
              <a:rPr lang="en-US" sz="2600" b="1" dirty="0">
                <a:solidFill>
                  <a:srgbClr val="000000"/>
                </a:solidFill>
              </a:rPr>
              <a:t> </a:t>
            </a:r>
            <a:r>
              <a:rPr lang="en-US" sz="2600" b="1" dirty="0" smtClean="0">
                <a:solidFill>
                  <a:srgbClr val="000000"/>
                </a:solidFill>
              </a:rPr>
              <a:t> Search </a:t>
            </a:r>
            <a:r>
              <a:rPr lang="en-US" sz="2600" b="1" dirty="0">
                <a:solidFill>
                  <a:srgbClr val="000000"/>
                </a:solidFill>
              </a:rPr>
              <a:t>with each term</a:t>
            </a:r>
          </a:p>
          <a:p>
            <a:pPr marL="342900" indent="-342900">
              <a:lnSpc>
                <a:spcPct val="200000"/>
              </a:lnSpc>
              <a:buFontTx/>
              <a:buAutoNum type="arabicParenR"/>
            </a:pPr>
            <a:r>
              <a:rPr lang="en-US" sz="2600" b="1" dirty="0">
                <a:solidFill>
                  <a:srgbClr val="000000"/>
                </a:solidFill>
              </a:rPr>
              <a:t> </a:t>
            </a:r>
            <a:r>
              <a:rPr lang="en-US" sz="2600" b="1" dirty="0" smtClean="0">
                <a:solidFill>
                  <a:srgbClr val="000000"/>
                </a:solidFill>
              </a:rPr>
              <a:t> Score </a:t>
            </a:r>
            <a:endParaRPr lang="en-US" sz="2600" b="1" dirty="0">
              <a:solidFill>
                <a:srgbClr val="000000"/>
              </a:solidFill>
            </a:endParaRPr>
          </a:p>
        </p:txBody>
      </p:sp>
      <p:graphicFrame>
        <p:nvGraphicFramePr>
          <p:cNvPr id="5" name="Table 4"/>
          <p:cNvGraphicFramePr>
            <a:graphicFrameLocks noGrp="1"/>
          </p:cNvGraphicFramePr>
          <p:nvPr/>
        </p:nvGraphicFramePr>
        <p:xfrm>
          <a:off x="5867400" y="1600200"/>
          <a:ext cx="2971800" cy="4724395"/>
        </p:xfrm>
        <a:graphic>
          <a:graphicData uri="http://schemas.openxmlformats.org/drawingml/2006/table">
            <a:tbl>
              <a:tblPr/>
              <a:tblGrid>
                <a:gridCol w="1673773"/>
                <a:gridCol w="1298027"/>
              </a:tblGrid>
              <a:tr h="520079">
                <a:tc>
                  <a:txBody>
                    <a:bodyPr/>
                    <a:lstStyle/>
                    <a:p>
                      <a:pPr algn="ctr" fontAlgn="t"/>
                      <a:r>
                        <a:rPr lang="en-US" sz="2400" b="1" i="0" u="none" strike="noStrike" dirty="0" smtClean="0">
                          <a:solidFill>
                            <a:srgbClr val="000000"/>
                          </a:solidFill>
                          <a:latin typeface="Arial"/>
                          <a:cs typeface="Arial"/>
                        </a:rPr>
                        <a:t>Rank</a:t>
                      </a: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i="0" u="none" strike="noStrike" dirty="0">
                          <a:solidFill>
                            <a:srgbClr val="000000"/>
                          </a:solidFill>
                          <a:latin typeface="Arial"/>
                          <a:cs typeface="Arial"/>
                        </a:rPr>
                        <a:t>Score</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82135">
                <a:tc>
                  <a:txBody>
                    <a:bodyPr/>
                    <a:lstStyle/>
                    <a:p>
                      <a:pPr algn="ctr" fontAlgn="t"/>
                      <a:r>
                        <a:rPr lang="en-US" sz="2400" b="1" i="0" u="none" strike="noStrike">
                          <a:solidFill>
                            <a:srgbClr val="000000"/>
                          </a:solidFill>
                          <a:latin typeface="Arial"/>
                          <a:cs typeface="Arial"/>
                        </a:rPr>
                        <a:t>1</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8370"/>
                    </a:solidFill>
                  </a:tcPr>
                </a:tc>
                <a:tc>
                  <a:txBody>
                    <a:bodyPr/>
                    <a:lstStyle/>
                    <a:p>
                      <a:pPr algn="ctr" fontAlgn="t"/>
                      <a:r>
                        <a:rPr lang="en-IE" sz="2400" b="1" i="0" u="none" strike="noStrike" dirty="0" smtClean="0">
                          <a:solidFill>
                            <a:srgbClr val="000000"/>
                          </a:solidFill>
                          <a:latin typeface="Arial"/>
                          <a:cs typeface="Arial"/>
                        </a:rPr>
                        <a:t>100</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r>
              <a:tr h="382135">
                <a:tc>
                  <a:txBody>
                    <a:bodyPr/>
                    <a:lstStyle/>
                    <a:p>
                      <a:pPr algn="ctr" fontAlgn="t"/>
                      <a:r>
                        <a:rPr lang="en-US" sz="2400" b="1" i="0" u="none" strike="noStrike">
                          <a:solidFill>
                            <a:srgbClr val="000000"/>
                          </a:solidFill>
                          <a:latin typeface="Arial"/>
                          <a:cs typeface="Arial"/>
                        </a:rPr>
                        <a:t>2</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D75"/>
                    </a:solidFill>
                  </a:tcPr>
                </a:tc>
                <a:tc>
                  <a:txBody>
                    <a:bodyPr/>
                    <a:lstStyle/>
                    <a:p>
                      <a:pPr algn="ctr" fontAlgn="t"/>
                      <a:r>
                        <a:rPr lang="en-IE" sz="2400" b="1" i="0" u="none" strike="noStrike" dirty="0" smtClean="0">
                          <a:solidFill>
                            <a:srgbClr val="000000"/>
                          </a:solidFill>
                          <a:latin typeface="Arial"/>
                          <a:cs typeface="Arial"/>
                        </a:rPr>
                        <a:t>36</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383"/>
                    </a:solidFill>
                  </a:tcPr>
                </a:tc>
              </a:tr>
              <a:tr h="382135">
                <a:tc>
                  <a:txBody>
                    <a:bodyPr/>
                    <a:lstStyle/>
                    <a:p>
                      <a:pPr algn="ctr" fontAlgn="t"/>
                      <a:r>
                        <a:rPr lang="en-US" sz="2400" b="1" i="0" u="none" strike="noStrike">
                          <a:solidFill>
                            <a:srgbClr val="000000"/>
                          </a:solidFill>
                          <a:latin typeface="Arial"/>
                          <a:cs typeface="Arial"/>
                        </a:rPr>
                        <a:t>3</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77A"/>
                    </a:solidFill>
                  </a:tcPr>
                </a:tc>
                <a:tc>
                  <a:txBody>
                    <a:bodyPr/>
                    <a:lstStyle/>
                    <a:p>
                      <a:pPr algn="ctr" fontAlgn="t"/>
                      <a:r>
                        <a:rPr lang="en-IE" sz="2400" b="1" i="0" u="none" strike="noStrike" dirty="0" smtClean="0">
                          <a:solidFill>
                            <a:srgbClr val="000000"/>
                          </a:solidFill>
                          <a:latin typeface="Arial"/>
                          <a:cs typeface="Arial"/>
                        </a:rPr>
                        <a:t>26</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E884"/>
                    </a:solidFill>
                  </a:tcPr>
                </a:tc>
              </a:tr>
              <a:tr h="382135">
                <a:tc>
                  <a:txBody>
                    <a:bodyPr/>
                    <a:lstStyle/>
                    <a:p>
                      <a:pPr algn="ctr" fontAlgn="t"/>
                      <a:r>
                        <a:rPr lang="en-US" sz="2400" b="1" i="0" u="none" strike="noStrike">
                          <a:solidFill>
                            <a:srgbClr val="000000"/>
                          </a:solidFill>
                          <a:latin typeface="Arial"/>
                          <a:cs typeface="Arial"/>
                        </a:rPr>
                        <a:t>4</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17F"/>
                    </a:solidFill>
                  </a:tcPr>
                </a:tc>
                <a:tc>
                  <a:txBody>
                    <a:bodyPr/>
                    <a:lstStyle/>
                    <a:p>
                      <a:pPr algn="ctr" fontAlgn="t"/>
                      <a:r>
                        <a:rPr lang="en-IE" sz="2400" b="1" i="0" u="none" strike="noStrike" dirty="0" smtClean="0">
                          <a:solidFill>
                            <a:srgbClr val="000000"/>
                          </a:solidFill>
                          <a:latin typeface="Arial"/>
                          <a:cs typeface="Arial"/>
                        </a:rPr>
                        <a:t>16</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A84"/>
                    </a:solidFill>
                  </a:tcPr>
                </a:tc>
              </a:tr>
              <a:tr h="382135">
                <a:tc>
                  <a:txBody>
                    <a:bodyPr/>
                    <a:lstStyle/>
                    <a:p>
                      <a:pPr algn="ctr" fontAlgn="t"/>
                      <a:r>
                        <a:rPr lang="en-US" sz="2400" b="1" i="0" u="none" strike="noStrike">
                          <a:solidFill>
                            <a:srgbClr val="000000"/>
                          </a:solidFill>
                          <a:latin typeface="Arial"/>
                          <a:cs typeface="Arial"/>
                        </a:rPr>
                        <a:t>5</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fontAlgn="t"/>
                      <a:r>
                        <a:rPr lang="en-IE" sz="2400" b="1" i="0" u="none" strike="noStrike" dirty="0" smtClean="0">
                          <a:solidFill>
                            <a:srgbClr val="000000"/>
                          </a:solidFill>
                          <a:latin typeface="Arial"/>
                          <a:cs typeface="Arial"/>
                        </a:rPr>
                        <a:t>14</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r>
              <a:tr h="382135">
                <a:tc>
                  <a:txBody>
                    <a:bodyPr/>
                    <a:lstStyle/>
                    <a:p>
                      <a:pPr algn="ctr" fontAlgn="t"/>
                      <a:r>
                        <a:rPr lang="en-US" sz="2400" b="1" i="0" u="none" strike="noStrike">
                          <a:solidFill>
                            <a:srgbClr val="000000"/>
                          </a:solidFill>
                          <a:latin typeface="Arial"/>
                          <a:cs typeface="Arial"/>
                        </a:rPr>
                        <a:t>6</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A84"/>
                    </a:solidFill>
                  </a:tcPr>
                </a:tc>
                <a:tc>
                  <a:txBody>
                    <a:bodyPr/>
                    <a:lstStyle/>
                    <a:p>
                      <a:pPr algn="ctr" fontAlgn="t"/>
                      <a:r>
                        <a:rPr lang="en-IE" sz="2400" b="1" i="0" u="none" strike="noStrike" dirty="0" smtClean="0">
                          <a:solidFill>
                            <a:srgbClr val="000000"/>
                          </a:solidFill>
                          <a:latin typeface="Arial"/>
                          <a:cs typeface="Arial"/>
                        </a:rPr>
                        <a:t>12</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17F"/>
                    </a:solidFill>
                  </a:tcPr>
                </a:tc>
              </a:tr>
              <a:tr h="382135">
                <a:tc>
                  <a:txBody>
                    <a:bodyPr/>
                    <a:lstStyle/>
                    <a:p>
                      <a:pPr algn="ctr" fontAlgn="t"/>
                      <a:r>
                        <a:rPr lang="en-US" sz="2400" b="1" i="0" u="none" strike="noStrike">
                          <a:solidFill>
                            <a:srgbClr val="000000"/>
                          </a:solidFill>
                          <a:latin typeface="Arial"/>
                          <a:cs typeface="Arial"/>
                        </a:rPr>
                        <a:t>7</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984"/>
                    </a:solidFill>
                  </a:tcPr>
                </a:tc>
                <a:tc>
                  <a:txBody>
                    <a:bodyPr/>
                    <a:lstStyle/>
                    <a:p>
                      <a:pPr algn="ctr" fontAlgn="t"/>
                      <a:r>
                        <a:rPr lang="en-IE" sz="2400" b="1" i="0" u="none" strike="noStrike" dirty="0" smtClean="0">
                          <a:solidFill>
                            <a:srgbClr val="000000"/>
                          </a:solidFill>
                          <a:latin typeface="Arial"/>
                          <a:cs typeface="Arial"/>
                        </a:rPr>
                        <a:t>9</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17F"/>
                    </a:solidFill>
                  </a:tcPr>
                </a:tc>
              </a:tr>
              <a:tr h="382135">
                <a:tc>
                  <a:txBody>
                    <a:bodyPr/>
                    <a:lstStyle/>
                    <a:p>
                      <a:pPr algn="ctr" fontAlgn="t"/>
                      <a:r>
                        <a:rPr lang="en-US" sz="2400" b="1" i="0" u="none" strike="noStrike">
                          <a:solidFill>
                            <a:srgbClr val="000000"/>
                          </a:solidFill>
                          <a:latin typeface="Arial"/>
                          <a:cs typeface="Arial"/>
                        </a:rPr>
                        <a:t>8</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E884"/>
                    </a:solidFill>
                  </a:tcPr>
                </a:tc>
                <a:tc>
                  <a:txBody>
                    <a:bodyPr/>
                    <a:lstStyle/>
                    <a:p>
                      <a:pPr algn="ctr" fontAlgn="t"/>
                      <a:r>
                        <a:rPr lang="en-IE" sz="2400" b="1" i="0" u="none" strike="noStrike" dirty="0" smtClean="0">
                          <a:solidFill>
                            <a:srgbClr val="000000"/>
                          </a:solidFill>
                          <a:latin typeface="Arial"/>
                          <a:cs typeface="Arial"/>
                        </a:rPr>
                        <a:t>9</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77A"/>
                    </a:solidFill>
                  </a:tcPr>
                </a:tc>
              </a:tr>
              <a:tr h="382135">
                <a:tc>
                  <a:txBody>
                    <a:bodyPr/>
                    <a:lstStyle/>
                    <a:p>
                      <a:pPr algn="ctr" fontAlgn="t"/>
                      <a:r>
                        <a:rPr lang="en-US" sz="2400" b="1" i="0" u="none" strike="noStrike">
                          <a:solidFill>
                            <a:srgbClr val="000000"/>
                          </a:solidFill>
                          <a:latin typeface="Arial"/>
                          <a:cs typeface="Arial"/>
                        </a:rPr>
                        <a:t>9</a:t>
                      </a:r>
                      <a:endParaRPr lang="en-US" sz="2400" b="1" i="0" u="none" strike="noStrike">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784"/>
                    </a:solidFill>
                  </a:tcPr>
                </a:tc>
                <a:tc>
                  <a:txBody>
                    <a:bodyPr/>
                    <a:lstStyle/>
                    <a:p>
                      <a:pPr algn="ctr" fontAlgn="t"/>
                      <a:r>
                        <a:rPr lang="en-IE" sz="2400" b="1" i="0" u="none" strike="noStrike" dirty="0" smtClean="0">
                          <a:solidFill>
                            <a:srgbClr val="000000"/>
                          </a:solidFill>
                          <a:latin typeface="Arial"/>
                          <a:cs typeface="Arial"/>
                        </a:rPr>
                        <a:t>7</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77A"/>
                    </a:solidFill>
                  </a:tcPr>
                </a:tc>
              </a:tr>
              <a:tr h="382135">
                <a:tc>
                  <a:txBody>
                    <a:bodyPr/>
                    <a:lstStyle/>
                    <a:p>
                      <a:pPr algn="ctr" fontAlgn="t"/>
                      <a:r>
                        <a:rPr lang="en-US" sz="2400" b="1" i="0" u="none" strike="noStrike" dirty="0">
                          <a:solidFill>
                            <a:srgbClr val="000000"/>
                          </a:solidFill>
                          <a:latin typeface="Arial"/>
                          <a:cs typeface="Arial"/>
                        </a:rPr>
                        <a:t>10</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583"/>
                    </a:solidFill>
                  </a:tcPr>
                </a:tc>
                <a:tc>
                  <a:txBody>
                    <a:bodyPr/>
                    <a:lstStyle/>
                    <a:p>
                      <a:pPr algn="ctr" fontAlgn="t"/>
                      <a:r>
                        <a:rPr lang="en-IE" sz="2400" b="1" i="0" u="none" strike="noStrike" dirty="0" smtClean="0">
                          <a:solidFill>
                            <a:srgbClr val="000000"/>
                          </a:solidFill>
                          <a:latin typeface="Arial"/>
                          <a:cs typeface="Arial"/>
                        </a:rPr>
                        <a:t>8</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77A"/>
                    </a:solidFill>
                  </a:tcPr>
                </a:tc>
              </a:tr>
              <a:tr h="382966">
                <a:tc>
                  <a:txBody>
                    <a:bodyPr/>
                    <a:lstStyle/>
                    <a:p>
                      <a:pPr algn="ctr" fontAlgn="t"/>
                      <a:r>
                        <a:rPr lang="en-US" sz="2400" b="1" i="0" u="none" strike="noStrike" dirty="0">
                          <a:solidFill>
                            <a:srgbClr val="000000"/>
                          </a:solidFill>
                          <a:latin typeface="Arial"/>
                          <a:cs typeface="Arial"/>
                        </a:rPr>
                        <a:t>11 </a:t>
                      </a:r>
                      <a:r>
                        <a:rPr lang="en-US" sz="2400" b="1" i="0" u="none" strike="noStrike" dirty="0" smtClean="0">
                          <a:solidFill>
                            <a:srgbClr val="000000"/>
                          </a:solidFill>
                          <a:latin typeface="Arial"/>
                          <a:cs typeface="Arial"/>
                        </a:rPr>
                        <a:t>+</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fontAlgn="t"/>
                      <a:r>
                        <a:rPr lang="en-US" sz="2400" b="1" i="0" u="none" strike="noStrike" dirty="0">
                          <a:solidFill>
                            <a:srgbClr val="000000"/>
                          </a:solidFill>
                          <a:latin typeface="Arial"/>
                          <a:cs typeface="Arial"/>
                        </a:rPr>
                        <a:t>0</a:t>
                      </a:r>
                      <a:endParaRPr lang="en-US" sz="2400" b="1" i="0" u="none" strike="noStrike" dirty="0">
                        <a:solidFill>
                          <a:srgbClr val="000000"/>
                        </a:solidFill>
                        <a:latin typeface="Arial"/>
                      </a:endParaRPr>
                    </a:p>
                  </a:txBody>
                  <a:tcPr marL="4770" marR="4770" marT="47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97539">
                                            <p:txEl>
                                              <p:pRg st="1" end="1"/>
                                            </p:txEl>
                                          </p:spTgt>
                                        </p:tgtEl>
                                        <p:attrNameLst>
                                          <p:attrName>style.visibility</p:attrName>
                                        </p:attrNameLst>
                                      </p:cBhvr>
                                      <p:to>
                                        <p:strVal val="visible"/>
                                      </p:to>
                                    </p:set>
                                    <p:animEffect transition="in" filter="dissolve">
                                      <p:cBhvr>
                                        <p:cTn id="7" dur="500"/>
                                        <p:tgtEl>
                                          <p:spTgt spid="24975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97539">
                                            <p:txEl>
                                              <p:pRg st="2" end="2"/>
                                            </p:txEl>
                                          </p:spTgt>
                                        </p:tgtEl>
                                        <p:attrNameLst>
                                          <p:attrName>style.visibility</p:attrName>
                                        </p:attrNameLst>
                                      </p:cBhvr>
                                      <p:to>
                                        <p:strVal val="visible"/>
                                      </p:to>
                                    </p:set>
                                    <p:animEffect transition="in" filter="dissolve">
                                      <p:cBhvr>
                                        <p:cTn id="12" dur="500"/>
                                        <p:tgtEl>
                                          <p:spTgt spid="24975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97539">
                                            <p:txEl>
                                              <p:pRg st="3" end="3"/>
                                            </p:txEl>
                                          </p:spTgt>
                                        </p:tgtEl>
                                        <p:attrNameLst>
                                          <p:attrName>style.visibility</p:attrName>
                                        </p:attrNameLst>
                                      </p:cBhvr>
                                      <p:to>
                                        <p:strVal val="visible"/>
                                      </p:to>
                                    </p:set>
                                    <p:animEffect transition="in" filter="dissolve">
                                      <p:cBhvr>
                                        <p:cTn id="17" dur="500"/>
                                        <p:tgtEl>
                                          <p:spTgt spid="2497539">
                                            <p:txEl>
                                              <p:pRg st="3" end="3"/>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2"/>
          <p:cNvPicPr>
            <a:picLocks noChangeAspect="1" noChangeArrowheads="1"/>
          </p:cNvPicPr>
          <p:nvPr/>
        </p:nvPicPr>
        <p:blipFill>
          <a:blip r:embed="rId3" cstate="print"/>
          <a:srcRect/>
          <a:stretch>
            <a:fillRect/>
          </a:stretch>
        </p:blipFill>
        <p:spPr bwMode="auto">
          <a:xfrm>
            <a:off x="0" y="485775"/>
            <a:ext cx="9144000" cy="6251575"/>
          </a:xfrm>
          <a:prstGeom prst="rect">
            <a:avLst/>
          </a:prstGeom>
          <a:noFill/>
          <a:ln w="57150" algn="ctr">
            <a:noFill/>
            <a:miter lim="800000"/>
            <a:headEnd/>
            <a:tailEnd/>
          </a:ln>
        </p:spPr>
      </p:pic>
      <p:graphicFrame>
        <p:nvGraphicFramePr>
          <p:cNvPr id="10" name="Table 9"/>
          <p:cNvGraphicFramePr>
            <a:graphicFrameLocks noGrp="1"/>
          </p:cNvGraphicFramePr>
          <p:nvPr/>
        </p:nvGraphicFramePr>
        <p:xfrm>
          <a:off x="3819842" y="1676400"/>
          <a:ext cx="4790758" cy="4416552"/>
        </p:xfrm>
        <a:graphic>
          <a:graphicData uri="http://schemas.openxmlformats.org/drawingml/2006/table">
            <a:tbl>
              <a:tblPr/>
              <a:tblGrid>
                <a:gridCol w="3311374"/>
                <a:gridCol w="1479384"/>
              </a:tblGrid>
              <a:tr h="562901">
                <a:tc>
                  <a:txBody>
                    <a:bodyPr/>
                    <a:lstStyle/>
                    <a:p>
                      <a:pPr>
                        <a:lnSpc>
                          <a:spcPct val="115000"/>
                        </a:lnSpc>
                        <a:spcAft>
                          <a:spcPts val="0"/>
                        </a:spcAft>
                      </a:pPr>
                      <a:r>
                        <a:rPr lang="en-US" sz="1800" b="1" dirty="0">
                          <a:latin typeface="Arial"/>
                          <a:ea typeface="Calibri"/>
                          <a:cs typeface="Times New Roman"/>
                        </a:rPr>
                        <a:t>Search Term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Times New Roman"/>
                        </a:rPr>
                        <a:t>Search Volume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studies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81</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studies department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12</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latin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8</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greek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7</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classics courses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7</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classics department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6</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studies diploma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5</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studies dept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3</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studies website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3</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studies webpage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2</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greece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a:latin typeface="Arial"/>
                          <a:ea typeface="Calibri"/>
                          <a:cs typeface="Arial"/>
                        </a:rPr>
                        <a:t>1</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r h="281450">
                <a:tc>
                  <a:txBody>
                    <a:bodyPr/>
                    <a:lstStyle/>
                    <a:p>
                      <a:pPr>
                        <a:lnSpc>
                          <a:spcPct val="115000"/>
                        </a:lnSpc>
                        <a:spcAft>
                          <a:spcPts val="0"/>
                        </a:spcAft>
                      </a:pPr>
                      <a:r>
                        <a:rPr lang="en-US" sz="1800" b="1">
                          <a:latin typeface="Arial"/>
                          <a:ea typeface="Calibri"/>
                          <a:cs typeface="Arial"/>
                        </a:rPr>
                        <a:t>classical texts </a:t>
                      </a:r>
                      <a:endParaRPr lang="en-US" sz="1800" b="1">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c>
                  <a:txBody>
                    <a:bodyPr/>
                    <a:lstStyle/>
                    <a:p>
                      <a:pPr algn="ctr">
                        <a:lnSpc>
                          <a:spcPct val="115000"/>
                        </a:lnSpc>
                        <a:spcAft>
                          <a:spcPts val="0"/>
                        </a:spcAft>
                      </a:pPr>
                      <a:r>
                        <a:rPr lang="en-US" sz="1800" b="1" dirty="0">
                          <a:latin typeface="Arial"/>
                          <a:ea typeface="Calibri"/>
                          <a:cs typeface="Arial"/>
                        </a:rPr>
                        <a:t>1</a:t>
                      </a:r>
                      <a:endParaRPr lang="en-US" sz="1800" b="1" dirty="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2000"/>
                      </a:schemeClr>
                    </a:solidFill>
                  </a:tcPr>
                </a:tc>
              </a:tr>
            </a:tbl>
          </a:graphicData>
        </a:graphic>
      </p:graphicFrame>
      <p:sp>
        <p:nvSpPr>
          <p:cNvPr id="107213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609600" y="6248400"/>
            <a:ext cx="1905000" cy="609600"/>
          </a:xfrm>
          <a:prstGeom prst="rect">
            <a:avLst/>
          </a:prstGeom>
          <a:noFill/>
          <a:ln w="9525">
            <a:noFill/>
            <a:miter lim="800000"/>
            <a:headEnd/>
            <a:tailEnd/>
          </a:ln>
        </p:spPr>
        <p:txBody>
          <a:bodyPr/>
          <a:lstStyle/>
          <a:p>
            <a:pPr eaLnBrk="0" hangingPunct="0"/>
            <a:endParaRPr lang="en-GB" sz="1200" b="1">
              <a:solidFill>
                <a:srgbClr val="333399"/>
              </a:solidFill>
            </a:endParaRPr>
          </a:p>
        </p:txBody>
      </p:sp>
      <p:pic>
        <p:nvPicPr>
          <p:cNvPr id="1026" name="Picture 2"/>
          <p:cNvPicPr>
            <a:picLocks noChangeAspect="1" noChangeArrowheads="1"/>
          </p:cNvPicPr>
          <p:nvPr/>
        </p:nvPicPr>
        <p:blipFill>
          <a:blip r:embed="rId3" cstate="print"/>
          <a:srcRect/>
          <a:stretch>
            <a:fillRect/>
          </a:stretch>
        </p:blipFill>
        <p:spPr bwMode="auto">
          <a:xfrm>
            <a:off x="53398" y="1066800"/>
            <a:ext cx="9090602" cy="4495800"/>
          </a:xfrm>
          <a:prstGeom prst="rect">
            <a:avLst/>
          </a:prstGeom>
          <a:noFill/>
          <a:ln w="9525">
            <a:noFill/>
            <a:miter lim="800000"/>
            <a:headEnd/>
            <a:tailEnd/>
          </a:ln>
        </p:spPr>
      </p:pic>
      <p:pic>
        <p:nvPicPr>
          <p:cNvPr id="2" name="Picture 3"/>
          <p:cNvPicPr>
            <a:picLocks noChangeAspect="1" noChangeArrowheads="1"/>
          </p:cNvPicPr>
          <p:nvPr/>
        </p:nvPicPr>
        <p:blipFill>
          <a:blip r:embed="rId4" cstate="print"/>
          <a:srcRect/>
          <a:stretch>
            <a:fillRect/>
          </a:stretch>
        </p:blipFill>
        <p:spPr bwMode="auto">
          <a:xfrm>
            <a:off x="0" y="1066800"/>
            <a:ext cx="9169814" cy="4572000"/>
          </a:xfrm>
          <a:prstGeom prst="rect">
            <a:avLst/>
          </a:prstGeom>
          <a:noFill/>
          <a:ln w="9525">
            <a:noFill/>
            <a:miter lim="800000"/>
            <a:headEnd/>
            <a:tailEnd/>
          </a:ln>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3" cstate="print"/>
          <a:srcRect/>
          <a:stretch>
            <a:fillRect/>
          </a:stretch>
        </p:blipFill>
        <p:spPr bwMode="auto">
          <a:xfrm>
            <a:off x="0" y="0"/>
            <a:ext cx="9126538" cy="649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9234" name="Rectangle 2"/>
          <p:cNvSpPr>
            <a:spLocks noChangeArrowheads="1"/>
          </p:cNvSpPr>
          <p:nvPr/>
        </p:nvSpPr>
        <p:spPr bwMode="auto">
          <a:xfrm>
            <a:off x="609600" y="6248400"/>
            <a:ext cx="1905000" cy="609600"/>
          </a:xfrm>
          <a:prstGeom prst="rect">
            <a:avLst/>
          </a:prstGeom>
          <a:noFill/>
          <a:ln w="9525">
            <a:noFill/>
            <a:miter lim="800000"/>
            <a:headEnd/>
            <a:tailEnd/>
          </a:ln>
        </p:spPr>
        <p:txBody>
          <a:bodyPr/>
          <a:lstStyle/>
          <a:p>
            <a:pPr eaLnBrk="0" hangingPunct="0"/>
            <a:endParaRPr lang="en-GB" sz="1200" b="1">
              <a:solidFill>
                <a:srgbClr val="333399"/>
              </a:solidFill>
            </a:endParaRPr>
          </a:p>
        </p:txBody>
      </p:sp>
      <p:pic>
        <p:nvPicPr>
          <p:cNvPr id="479235" name="Picture 5"/>
          <p:cNvPicPr>
            <a:picLocks noChangeAspect="1" noChangeArrowheads="1"/>
          </p:cNvPicPr>
          <p:nvPr/>
        </p:nvPicPr>
        <p:blipFill>
          <a:blip r:embed="rId3" cstate="print"/>
          <a:srcRect/>
          <a:stretch>
            <a:fillRect/>
          </a:stretch>
        </p:blipFill>
        <p:spPr bwMode="auto">
          <a:xfrm>
            <a:off x="838200" y="76200"/>
            <a:ext cx="7086600" cy="6624638"/>
          </a:xfrm>
          <a:prstGeom prst="rect">
            <a:avLst/>
          </a:prstGeom>
          <a:noFill/>
          <a:ln w="57150" algn="ctr">
            <a:noFill/>
            <a:miter lim="800000"/>
            <a:headEnd/>
            <a:tailEnd/>
          </a:ln>
        </p:spPr>
      </p:pic>
      <p:pic>
        <p:nvPicPr>
          <p:cNvPr id="2499590" name="Picture 6"/>
          <p:cNvPicPr>
            <a:picLocks noChangeAspect="1" noChangeArrowheads="1"/>
          </p:cNvPicPr>
          <p:nvPr/>
        </p:nvPicPr>
        <p:blipFill>
          <a:blip r:embed="rId4" cstate="print"/>
          <a:srcRect/>
          <a:stretch>
            <a:fillRect/>
          </a:stretch>
        </p:blipFill>
        <p:spPr bwMode="auto">
          <a:xfrm>
            <a:off x="0" y="685800"/>
            <a:ext cx="9144000" cy="2522538"/>
          </a:xfrm>
          <a:prstGeom prst="rect">
            <a:avLst/>
          </a:prstGeom>
          <a:noFill/>
          <a:ln w="57150" algn="ctr">
            <a:noFill/>
            <a:miter lim="800000"/>
            <a:headEnd/>
            <a:tailEnd/>
          </a:ln>
        </p:spPr>
      </p:pic>
      <p:pic>
        <p:nvPicPr>
          <p:cNvPr id="2499591" name="Picture 7"/>
          <p:cNvPicPr>
            <a:picLocks noChangeAspect="1" noChangeArrowheads="1"/>
          </p:cNvPicPr>
          <p:nvPr/>
        </p:nvPicPr>
        <p:blipFill>
          <a:blip r:embed="rId5" cstate="print"/>
          <a:srcRect/>
          <a:stretch>
            <a:fillRect/>
          </a:stretch>
        </p:blipFill>
        <p:spPr bwMode="auto">
          <a:xfrm>
            <a:off x="0" y="3200400"/>
            <a:ext cx="9144000" cy="1536700"/>
          </a:xfrm>
          <a:prstGeom prst="rect">
            <a:avLst/>
          </a:prstGeom>
          <a:noFill/>
          <a:ln w="57150" algn="ctr">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152400" y="4800600"/>
            <a:ext cx="8866909" cy="1524000"/>
          </a:xfrm>
          <a:prstGeom prst="rect">
            <a:avLst/>
          </a:prstGeom>
          <a:noFill/>
          <a:ln w="9525">
            <a:noFill/>
            <a:miter lim="800000"/>
            <a:headEnd/>
            <a:tailEnd/>
          </a:ln>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99590"/>
                                        </p:tgtEl>
                                        <p:attrNameLst>
                                          <p:attrName>style.visibility</p:attrName>
                                        </p:attrNameLst>
                                      </p:cBhvr>
                                      <p:to>
                                        <p:strVal val="visible"/>
                                      </p:to>
                                    </p:set>
                                    <p:animEffect transition="in" filter="dissolve">
                                      <p:cBhvr>
                                        <p:cTn id="7" dur="500"/>
                                        <p:tgtEl>
                                          <p:spTgt spid="249959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99591"/>
                                        </p:tgtEl>
                                        <p:attrNameLst>
                                          <p:attrName>style.visibility</p:attrName>
                                        </p:attrNameLst>
                                      </p:cBhvr>
                                      <p:to>
                                        <p:strVal val="visible"/>
                                      </p:to>
                                    </p:set>
                                    <p:animEffect transition="in" filter="dissolve">
                                      <p:cBhvr>
                                        <p:cTn id="12" dur="500"/>
                                        <p:tgtEl>
                                          <p:spTgt spid="24995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Footer Placeholder 1"/>
          <p:cNvSpPr>
            <a:spLocks noGrp="1"/>
          </p:cNvSpPr>
          <p:nvPr>
            <p:ph type="ftr" sz="quarter" idx="10"/>
          </p:nvPr>
        </p:nvSpPr>
        <p:spPr>
          <a:noFill/>
        </p:spPr>
        <p:txBody>
          <a:bodyPr/>
          <a:lstStyle/>
          <a:p>
            <a:r>
              <a:rPr lang="en-GB" smtClean="0">
                <a:solidFill>
                  <a:srgbClr val="000000"/>
                </a:solidFill>
                <a:latin typeface="Arial" charset="0"/>
                <a:cs typeface="Arial" charset="0"/>
              </a:rPr>
              <a:t>Copyright </a:t>
            </a:r>
            <a:r>
              <a:rPr lang="en-US" smtClean="0">
                <a:solidFill>
                  <a:srgbClr val="000000"/>
                </a:solidFill>
                <a:latin typeface="Arial" charset="0"/>
                <a:cs typeface="Times New Roman" pitchFamily="18" charset="0"/>
              </a:rPr>
              <a:t>© Gerry McGovern: www.gerrymcgovern.com </a:t>
            </a:r>
            <a:fld id="{6B5275CE-6979-4077-9C42-3180D29FB96A}" type="slidenum">
              <a:rPr lang="en-US" sz="1800" b="1" smtClean="0">
                <a:solidFill>
                  <a:srgbClr val="000000"/>
                </a:solidFill>
                <a:latin typeface="Arial" charset="0"/>
                <a:cs typeface="Times New Roman" pitchFamily="18" charset="0"/>
              </a:rPr>
              <a:pPr/>
              <a:t>121</a:t>
            </a:fld>
            <a:endParaRPr lang="en-US" sz="1800" b="1" smtClean="0">
              <a:solidFill>
                <a:srgbClr val="000000"/>
              </a:solidFill>
              <a:latin typeface="Arial" charset="0"/>
              <a:cs typeface="Times New Roman" pitchFamily="18" charset="0"/>
            </a:endParaRPr>
          </a:p>
        </p:txBody>
      </p:sp>
      <p:pic>
        <p:nvPicPr>
          <p:cNvPr id="509954" name="Picture 2"/>
          <p:cNvPicPr>
            <a:picLocks noChangeAspect="1" noChangeArrowheads="1"/>
          </p:cNvPicPr>
          <p:nvPr/>
        </p:nvPicPr>
        <p:blipFill>
          <a:blip r:embed="rId3" cstate="print"/>
          <a:srcRect t="13167" b="11613"/>
          <a:stretch>
            <a:fillRect/>
          </a:stretch>
        </p:blipFill>
        <p:spPr bwMode="auto">
          <a:xfrm>
            <a:off x="0" y="0"/>
            <a:ext cx="9144000" cy="6877050"/>
          </a:xfrm>
          <a:prstGeom prst="rect">
            <a:avLst/>
          </a:prstGeom>
          <a:noFill/>
          <a:ln w="57150" algn="ctr">
            <a:noFill/>
            <a:miter lim="800000"/>
            <a:headEnd/>
            <a:tailEnd/>
          </a:ln>
        </p:spPr>
      </p:pic>
      <p:sp>
        <p:nvSpPr>
          <p:cNvPr id="509955" name="Rectangle 3"/>
          <p:cNvSpPr>
            <a:spLocks noChangeArrowheads="1"/>
          </p:cNvSpPr>
          <p:nvPr/>
        </p:nvSpPr>
        <p:spPr bwMode="auto">
          <a:xfrm>
            <a:off x="0" y="2740025"/>
            <a:ext cx="184150" cy="457200"/>
          </a:xfrm>
          <a:prstGeom prst="rect">
            <a:avLst/>
          </a:prstGeom>
          <a:noFill/>
          <a:ln w="38100" algn="ctr">
            <a:noFill/>
            <a:miter lim="800000"/>
            <a:headEnd/>
            <a:tailEnd/>
          </a:ln>
        </p:spPr>
        <p:txBody>
          <a:bodyPr wrap="none" anchor="ctr">
            <a:spAutoFit/>
          </a:bodyPr>
          <a:lstStyle/>
          <a:p>
            <a:endParaRPr lang="en-US" sz="2400">
              <a:solidFill>
                <a:srgbClr val="000000"/>
              </a:solidFill>
            </a:endParaRPr>
          </a:p>
        </p:txBody>
      </p:sp>
      <p:sp>
        <p:nvSpPr>
          <p:cNvPr id="509956" name="Rectangle 4"/>
          <p:cNvSpPr>
            <a:spLocks noChangeArrowheads="1"/>
          </p:cNvSpPr>
          <p:nvPr/>
        </p:nvSpPr>
        <p:spPr bwMode="auto">
          <a:xfrm>
            <a:off x="0" y="3660775"/>
            <a:ext cx="184150" cy="457200"/>
          </a:xfrm>
          <a:prstGeom prst="rect">
            <a:avLst/>
          </a:prstGeom>
          <a:noFill/>
          <a:ln w="38100" algn="ctr">
            <a:noFill/>
            <a:miter lim="800000"/>
            <a:headEnd/>
            <a:tailEnd/>
          </a:ln>
        </p:spPr>
        <p:txBody>
          <a:bodyPr wrap="none" anchor="ctr">
            <a:spAutoFit/>
          </a:bodyPr>
          <a:lstStyle/>
          <a:p>
            <a:endParaRPr lang="en-US" sz="2400">
              <a:solidFill>
                <a:srgbClr val="000000"/>
              </a:solidFill>
            </a:endParaRPr>
          </a:p>
        </p:txBody>
      </p:sp>
      <p:sp>
        <p:nvSpPr>
          <p:cNvPr id="2460677" name="Rectangle 5"/>
          <p:cNvSpPr>
            <a:spLocks noChangeArrowheads="1"/>
          </p:cNvSpPr>
          <p:nvPr/>
        </p:nvSpPr>
        <p:spPr bwMode="auto">
          <a:xfrm>
            <a:off x="0" y="3000375"/>
            <a:ext cx="3581400" cy="3414713"/>
          </a:xfrm>
          <a:prstGeom prst="rect">
            <a:avLst/>
          </a:prstGeom>
          <a:noFill/>
          <a:ln w="57150" algn="ctr">
            <a:noFill/>
            <a:miter lim="800000"/>
            <a:headEnd/>
            <a:tailEnd/>
          </a:ln>
        </p:spPr>
        <p:txBody>
          <a:bodyPr anchor="ctr">
            <a:spAutoFit/>
          </a:bodyPr>
          <a:lstStyle/>
          <a:p>
            <a:pPr algn="ctr"/>
            <a:r>
              <a:rPr lang="en-US" sz="4000" b="1">
                <a:solidFill>
                  <a:srgbClr val="000000"/>
                </a:solidFill>
              </a:rPr>
              <a:t>“Most people just look at the first couple of words.”</a:t>
            </a:r>
            <a:r>
              <a:rPr lang="en-US">
                <a:solidFill>
                  <a:srgbClr val="000000"/>
                </a:solidFill>
              </a:rPr>
              <a:t> </a:t>
            </a:r>
          </a:p>
          <a:p>
            <a:r>
              <a:rPr lang="en-IE" b="1">
                <a:solidFill>
                  <a:srgbClr val="000000"/>
                </a:solidFill>
              </a:rPr>
              <a:t>Copyright Eyetrack III 2004</a:t>
            </a: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60677"/>
                                        </p:tgtEl>
                                        <p:attrNameLst>
                                          <p:attrName>style.visibility</p:attrName>
                                        </p:attrNameLst>
                                      </p:cBhvr>
                                      <p:to>
                                        <p:strVal val="visible"/>
                                      </p:to>
                                    </p:set>
                                    <p:animEffect transition="in" filter="dissolve">
                                      <p:cBhvr>
                                        <p:cTn id="7" dur="500"/>
                                        <p:tgtEl>
                                          <p:spTgt spid="2460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67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4"/>
          <p:cNvSpPr>
            <a:spLocks noGrp="1" noChangeArrowheads="1"/>
          </p:cNvSpPr>
          <p:nvPr>
            <p:ph type="ctrTitle"/>
          </p:nvPr>
        </p:nvSpPr>
        <p:spPr>
          <a:xfrm>
            <a:off x="179388" y="601663"/>
            <a:ext cx="6151562" cy="1206500"/>
          </a:xfrm>
        </p:spPr>
        <p:txBody>
          <a:bodyPr/>
          <a:lstStyle/>
          <a:p>
            <a:pPr eaLnBrk="1" hangingPunct="1"/>
            <a:r>
              <a:rPr lang="sv-SE" sz="5000" smtClean="0"/>
              <a:t>Changing our intranet</a:t>
            </a:r>
            <a:endParaRPr lang="en-US" sz="5000" smtClean="0"/>
          </a:p>
        </p:txBody>
      </p:sp>
      <p:sp>
        <p:nvSpPr>
          <p:cNvPr id="467971" name="Text Box 6"/>
          <p:cNvSpPr txBox="1">
            <a:spLocks noChangeArrowheads="1"/>
          </p:cNvSpPr>
          <p:nvPr/>
        </p:nvSpPr>
        <p:spPr bwMode="auto">
          <a:xfrm>
            <a:off x="8096250" y="6580188"/>
            <a:ext cx="944563" cy="231775"/>
          </a:xfrm>
          <a:prstGeom prst="rect">
            <a:avLst/>
          </a:prstGeom>
          <a:noFill/>
          <a:ln w="12700" algn="ctr">
            <a:noFill/>
            <a:miter lim="800000"/>
            <a:headEnd/>
            <a:tailEnd/>
          </a:ln>
        </p:spPr>
        <p:txBody>
          <a:bodyPr lIns="0" tIns="0" rIns="0" bIns="0" anchor="b">
            <a:spAutoFit/>
          </a:bodyPr>
          <a:lstStyle/>
          <a:p>
            <a:pPr algn="r" eaLnBrk="0" hangingPunct="0">
              <a:lnSpc>
                <a:spcPct val="95000"/>
              </a:lnSpc>
            </a:pPr>
            <a:r>
              <a:rPr lang="en-US" sz="800" b="1" smtClean="0">
                <a:solidFill>
                  <a:srgbClr val="808080"/>
                </a:solidFill>
                <a:latin typeface="Arial" pitchFamily="34" charset="0"/>
                <a:cs typeface="Arial" pitchFamily="34" charset="0"/>
              </a:rPr>
              <a:t>Security level</a:t>
            </a:r>
          </a:p>
          <a:p>
            <a:pPr algn="r" eaLnBrk="0" hangingPunct="0">
              <a:lnSpc>
                <a:spcPct val="95000"/>
              </a:lnSpc>
            </a:pPr>
            <a:r>
              <a:rPr lang="en-US" sz="800" smtClean="0">
                <a:solidFill>
                  <a:srgbClr val="808080"/>
                </a:solidFill>
                <a:latin typeface="Arial" pitchFamily="34" charset="0"/>
                <a:cs typeface="Arial" pitchFamily="34" charset="0"/>
              </a:rPr>
              <a:t>NN/MMYY</a:t>
            </a:r>
          </a:p>
        </p:txBody>
      </p:sp>
      <p:sp>
        <p:nvSpPr>
          <p:cNvPr id="5" name="Text Box 10"/>
          <p:cNvSpPr>
            <a:spLocks noGrp="1" noChangeArrowheads="1"/>
          </p:cNvSpPr>
          <p:nvPr>
            <p:ph type="subTitle" idx="1"/>
          </p:nvPr>
        </p:nvSpPr>
        <p:spPr>
          <a:xfrm>
            <a:off x="304800" y="2273300"/>
            <a:ext cx="5411788" cy="1973263"/>
          </a:xfrm>
          <a:noFill/>
        </p:spPr>
        <p:txBody>
          <a:bodyPr lIns="43200" tIns="44450" rIns="43200" bIns="44450">
            <a:spAutoFit/>
          </a:bodyPr>
          <a:lstStyle/>
          <a:p>
            <a:pPr defTabSz="762000">
              <a:lnSpc>
                <a:spcPct val="85000"/>
              </a:lnSpc>
              <a:spcBef>
                <a:spcPct val="50000"/>
              </a:spcBef>
              <a:buFont typeface="Arial" pitchFamily="34" charset="0"/>
              <a:buNone/>
            </a:pPr>
            <a:r>
              <a:rPr lang="sv-SE" sz="3600" b="1" smtClean="0">
                <a:solidFill>
                  <a:schemeClr val="bg1"/>
                </a:solidFill>
                <a:cs typeface="Arial" pitchFamily="34" charset="0"/>
              </a:rPr>
              <a:t>Make employees more productive – Release time for other productive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ChangeArrowheads="1"/>
          </p:cNvSpPr>
          <p:nvPr/>
        </p:nvSpPr>
        <p:spPr bwMode="auto">
          <a:xfrm>
            <a:off x="1173163" y="1231900"/>
            <a:ext cx="7526337" cy="2843213"/>
          </a:xfrm>
          <a:prstGeom prst="rect">
            <a:avLst/>
          </a:prstGeom>
          <a:solidFill>
            <a:srgbClr val="D0E6F8"/>
          </a:solidFill>
          <a:ln w="9525">
            <a:noFill/>
            <a:miter lim="800000"/>
            <a:headEnd/>
            <a:tailEnd/>
          </a:ln>
        </p:spPr>
        <p:txBody>
          <a:bodyPr wrap="none" anchor="ctr"/>
          <a:lstStyle/>
          <a:p>
            <a:endParaRPr lang="en-US">
              <a:solidFill>
                <a:srgbClr val="000099"/>
              </a:solidFill>
            </a:endParaRPr>
          </a:p>
        </p:txBody>
      </p:sp>
      <p:sp>
        <p:nvSpPr>
          <p:cNvPr id="146435" name="Rectangle 3"/>
          <p:cNvSpPr>
            <a:spLocks noChangeArrowheads="1"/>
          </p:cNvSpPr>
          <p:nvPr/>
        </p:nvSpPr>
        <p:spPr bwMode="auto">
          <a:xfrm>
            <a:off x="7135813" y="2505075"/>
            <a:ext cx="1200150" cy="330200"/>
          </a:xfrm>
          <a:prstGeom prst="rect">
            <a:avLst/>
          </a:prstGeom>
          <a:solidFill>
            <a:schemeClr val="accent1"/>
          </a:solidFill>
          <a:ln w="9525">
            <a:noFill/>
            <a:miter lim="800000"/>
            <a:headEnd/>
            <a:tailEnd/>
          </a:ln>
        </p:spPr>
        <p:txBody>
          <a:bodyPr wrap="none" anchor="ctr"/>
          <a:lstStyle/>
          <a:p>
            <a:endParaRPr lang="en-US">
              <a:solidFill>
                <a:srgbClr val="000099"/>
              </a:solidFill>
            </a:endParaRPr>
          </a:p>
        </p:txBody>
      </p:sp>
      <p:sp>
        <p:nvSpPr>
          <p:cNvPr id="468996" name="Rectangle 4"/>
          <p:cNvSpPr>
            <a:spLocks noChangeArrowheads="1"/>
          </p:cNvSpPr>
          <p:nvPr/>
        </p:nvSpPr>
        <p:spPr bwMode="auto">
          <a:xfrm>
            <a:off x="1173163" y="4086225"/>
            <a:ext cx="7526337" cy="2286000"/>
          </a:xfrm>
          <a:prstGeom prst="rect">
            <a:avLst/>
          </a:prstGeom>
          <a:solidFill>
            <a:srgbClr val="E1EFFB"/>
          </a:solidFill>
          <a:ln w="9525">
            <a:noFill/>
            <a:miter lim="800000"/>
            <a:headEnd/>
            <a:tailEnd/>
          </a:ln>
        </p:spPr>
        <p:txBody>
          <a:bodyPr wrap="none" anchor="ctr"/>
          <a:lstStyle/>
          <a:p>
            <a:endParaRPr lang="en-US">
              <a:solidFill>
                <a:srgbClr val="000099"/>
              </a:solidFill>
            </a:endParaRPr>
          </a:p>
        </p:txBody>
      </p:sp>
      <p:sp>
        <p:nvSpPr>
          <p:cNvPr id="468997" name="Rectangle 5"/>
          <p:cNvSpPr>
            <a:spLocks noChangeArrowheads="1"/>
          </p:cNvSpPr>
          <p:nvPr/>
        </p:nvSpPr>
        <p:spPr bwMode="auto">
          <a:xfrm>
            <a:off x="5500688" y="1231900"/>
            <a:ext cx="674687" cy="1603375"/>
          </a:xfrm>
          <a:prstGeom prst="rect">
            <a:avLst/>
          </a:prstGeom>
          <a:solidFill>
            <a:schemeClr val="hlink"/>
          </a:solidFill>
          <a:ln w="9525">
            <a:noFill/>
            <a:miter lim="800000"/>
            <a:headEnd/>
            <a:tailEnd/>
          </a:ln>
        </p:spPr>
        <p:txBody>
          <a:bodyPr wrap="none" anchor="ctr"/>
          <a:lstStyle/>
          <a:p>
            <a:endParaRPr lang="en-US">
              <a:solidFill>
                <a:srgbClr val="000099"/>
              </a:solidFill>
            </a:endParaRPr>
          </a:p>
        </p:txBody>
      </p:sp>
      <p:sp>
        <p:nvSpPr>
          <p:cNvPr id="468998" name="Rectangle 6"/>
          <p:cNvSpPr>
            <a:spLocks noChangeArrowheads="1"/>
          </p:cNvSpPr>
          <p:nvPr/>
        </p:nvSpPr>
        <p:spPr bwMode="auto">
          <a:xfrm>
            <a:off x="5507038" y="2849563"/>
            <a:ext cx="674687" cy="3508375"/>
          </a:xfrm>
          <a:prstGeom prst="rect">
            <a:avLst/>
          </a:prstGeom>
          <a:solidFill>
            <a:srgbClr val="4FA74B"/>
          </a:solidFill>
          <a:ln w="9525">
            <a:noFill/>
            <a:miter lim="800000"/>
            <a:headEnd/>
            <a:tailEnd/>
          </a:ln>
        </p:spPr>
        <p:txBody>
          <a:bodyPr wrap="none" anchor="ctr"/>
          <a:lstStyle/>
          <a:p>
            <a:endParaRPr lang="en-US">
              <a:solidFill>
                <a:srgbClr val="000099"/>
              </a:solidFill>
            </a:endParaRPr>
          </a:p>
        </p:txBody>
      </p:sp>
      <p:sp>
        <p:nvSpPr>
          <p:cNvPr id="468999" name="Rectangle 7"/>
          <p:cNvSpPr>
            <a:spLocks noChangeArrowheads="1"/>
          </p:cNvSpPr>
          <p:nvPr/>
        </p:nvSpPr>
        <p:spPr bwMode="auto">
          <a:xfrm>
            <a:off x="1173163" y="622300"/>
            <a:ext cx="7526337" cy="582613"/>
          </a:xfrm>
          <a:prstGeom prst="rect">
            <a:avLst/>
          </a:prstGeom>
          <a:solidFill>
            <a:srgbClr val="000099"/>
          </a:solidFill>
          <a:ln w="9525">
            <a:noFill/>
            <a:miter lim="800000"/>
            <a:headEnd/>
            <a:tailEnd/>
          </a:ln>
        </p:spPr>
        <p:txBody>
          <a:bodyPr wrap="none" anchor="ctr"/>
          <a:lstStyle/>
          <a:p>
            <a:endParaRPr lang="en-US">
              <a:solidFill>
                <a:srgbClr val="000099"/>
              </a:solidFill>
            </a:endParaRPr>
          </a:p>
        </p:txBody>
      </p:sp>
      <p:sp>
        <p:nvSpPr>
          <p:cNvPr id="469000" name="Text Box 8"/>
          <p:cNvSpPr txBox="1">
            <a:spLocks noChangeArrowheads="1"/>
          </p:cNvSpPr>
          <p:nvPr/>
        </p:nvSpPr>
        <p:spPr bwMode="auto">
          <a:xfrm>
            <a:off x="1339850" y="630238"/>
            <a:ext cx="7499350" cy="5967412"/>
          </a:xfrm>
          <a:prstGeom prst="rect">
            <a:avLst/>
          </a:prstGeom>
          <a:noFill/>
          <a:ln w="9525">
            <a:noFill/>
            <a:miter lim="800000"/>
            <a:headEnd/>
            <a:tailEnd/>
          </a:ln>
        </p:spPr>
        <p:txBody>
          <a:bodyPr>
            <a:spAutoFit/>
          </a:bodyPr>
          <a:lstStyle/>
          <a:p>
            <a:pPr marL="342900" indent="-342900">
              <a:tabLst>
                <a:tab pos="449263" algn="l"/>
                <a:tab pos="4662488" algn="r"/>
                <a:tab pos="5291138" algn="r"/>
                <a:tab pos="5921375" algn="ctr"/>
                <a:tab pos="6550025" algn="l"/>
                <a:tab pos="6819900" algn="r"/>
              </a:tabLst>
            </a:pPr>
            <a:r>
              <a:rPr lang="en-GB">
                <a:solidFill>
                  <a:srgbClr val="000099"/>
                </a:solidFill>
              </a:rPr>
              <a:t>	</a:t>
            </a:r>
            <a:r>
              <a:rPr lang="en-GB" sz="1600">
                <a:solidFill>
                  <a:srgbClr val="FFFFFF"/>
                </a:solidFill>
              </a:rPr>
              <a:t>Tasks	Votes	%	Cum %		Cum</a:t>
            </a:r>
          </a:p>
          <a:p>
            <a:pPr marL="342900" indent="-342900">
              <a:tabLst>
                <a:tab pos="449263" algn="l"/>
                <a:tab pos="4662488" algn="r"/>
                <a:tab pos="5291138" algn="r"/>
                <a:tab pos="5921375" algn="ctr"/>
                <a:tab pos="6550025" algn="l"/>
                <a:tab pos="6819900" algn="r"/>
              </a:tabLst>
            </a:pPr>
            <a:r>
              <a:rPr lang="en-GB" sz="1600">
                <a:solidFill>
                  <a:srgbClr val="FFFFFF"/>
                </a:solidFill>
              </a:rPr>
              <a:t>					vote	words</a:t>
            </a:r>
          </a:p>
          <a:p>
            <a:pPr marL="342900" indent="-342900">
              <a:spcBef>
                <a:spcPct val="25000"/>
              </a:spcBef>
              <a:buFontTx/>
              <a:buAutoNum type="arabicPeriod"/>
              <a:tabLst>
                <a:tab pos="449263" algn="l"/>
                <a:tab pos="4662488" algn="r"/>
                <a:tab pos="5291138" algn="r"/>
                <a:tab pos="5921375" algn="ctr"/>
                <a:tab pos="6550025" algn="l"/>
                <a:tab pos="6819900" algn="r"/>
              </a:tabLst>
            </a:pPr>
            <a:r>
              <a:rPr lang="en-GB">
                <a:solidFill>
                  <a:srgbClr val="000099"/>
                </a:solidFill>
              </a:rPr>
              <a:t>Find Tetra Pak people	</a:t>
            </a:r>
            <a:r>
              <a:rPr lang="en-GB">
                <a:solidFill>
                  <a:srgbClr val="FFFFFF"/>
                </a:solidFill>
              </a:rPr>
              <a:t>1184</a:t>
            </a:r>
            <a:r>
              <a:rPr lang="en-GB">
                <a:solidFill>
                  <a:srgbClr val="000099"/>
                </a:solidFill>
              </a:rPr>
              <a:t>	10	10		1</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Product portfolio	</a:t>
            </a:r>
            <a:r>
              <a:rPr lang="en-GB">
                <a:solidFill>
                  <a:srgbClr val="FFFFFF"/>
                </a:solidFill>
              </a:rPr>
              <a:t>448</a:t>
            </a:r>
            <a:r>
              <a:rPr lang="en-GB">
                <a:solidFill>
                  <a:srgbClr val="000099"/>
                </a:solidFill>
              </a:rPr>
              <a:t>	4	13		2</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Vacancies at Tetra Pak	</a:t>
            </a:r>
            <a:r>
              <a:rPr lang="en-GB">
                <a:solidFill>
                  <a:srgbClr val="FFFFFF"/>
                </a:solidFill>
              </a:rPr>
              <a:t>444</a:t>
            </a:r>
            <a:r>
              <a:rPr lang="en-GB">
                <a:solidFill>
                  <a:srgbClr val="000099"/>
                </a:solidFill>
              </a:rPr>
              <a:t>	4	17		3</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Technical documentation	</a:t>
            </a:r>
            <a:r>
              <a:rPr lang="en-GB">
                <a:solidFill>
                  <a:srgbClr val="FFFFFF"/>
                </a:solidFill>
              </a:rPr>
              <a:t>429</a:t>
            </a:r>
            <a:r>
              <a:rPr lang="en-GB">
                <a:solidFill>
                  <a:srgbClr val="000099"/>
                </a:solidFill>
              </a:rPr>
              <a:t>	3	20		4</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Filling machines	</a:t>
            </a:r>
            <a:r>
              <a:rPr lang="en-GB">
                <a:solidFill>
                  <a:srgbClr val="FFFFFF"/>
                </a:solidFill>
              </a:rPr>
              <a:t>429</a:t>
            </a:r>
            <a:r>
              <a:rPr lang="en-GB">
                <a:solidFill>
                  <a:srgbClr val="000099"/>
                </a:solidFill>
              </a:rPr>
              <a:t>	3	</a:t>
            </a:r>
            <a:r>
              <a:rPr lang="en-GB">
                <a:solidFill>
                  <a:srgbClr val="FFFFFF"/>
                </a:solidFill>
              </a:rPr>
              <a:t>24		5</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Packaging Material	</a:t>
            </a:r>
            <a:r>
              <a:rPr lang="en-GB">
                <a:solidFill>
                  <a:srgbClr val="FFFFFF"/>
                </a:solidFill>
              </a:rPr>
              <a:t>387</a:t>
            </a:r>
            <a:r>
              <a:rPr lang="en-GB">
                <a:solidFill>
                  <a:srgbClr val="000099"/>
                </a:solidFill>
              </a:rPr>
              <a:t>	3	27		6</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World Class Manufacturing (WCM)	</a:t>
            </a:r>
            <a:r>
              <a:rPr lang="en-GB">
                <a:solidFill>
                  <a:srgbClr val="FFFFFF"/>
                </a:solidFill>
              </a:rPr>
              <a:t>326</a:t>
            </a:r>
            <a:r>
              <a:rPr lang="en-GB">
                <a:solidFill>
                  <a:srgbClr val="000099"/>
                </a:solidFill>
              </a:rPr>
              <a:t>	3	30		7</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Marketing &amp; sales tools	</a:t>
            </a:r>
            <a:r>
              <a:rPr lang="en-GB">
                <a:solidFill>
                  <a:srgbClr val="FFFFFF"/>
                </a:solidFill>
              </a:rPr>
              <a:t>317</a:t>
            </a:r>
            <a:r>
              <a:rPr lang="en-GB">
                <a:solidFill>
                  <a:srgbClr val="000099"/>
                </a:solidFill>
              </a:rPr>
              <a:t>	3	32		8</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Product Information Viewer (PIV)	</a:t>
            </a:r>
            <a:r>
              <a:rPr lang="en-GB">
                <a:solidFill>
                  <a:srgbClr val="FFFFFF"/>
                </a:solidFill>
              </a:rPr>
              <a:t>316</a:t>
            </a:r>
            <a:r>
              <a:rPr lang="en-GB">
                <a:solidFill>
                  <a:srgbClr val="000099"/>
                </a:solidFill>
              </a:rPr>
              <a:t>	3	35		9</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Training	</a:t>
            </a:r>
            <a:r>
              <a:rPr lang="en-GB">
                <a:solidFill>
                  <a:srgbClr val="FFFFFF"/>
                </a:solidFill>
              </a:rPr>
              <a:t>310</a:t>
            </a:r>
            <a:r>
              <a:rPr lang="en-GB">
                <a:solidFill>
                  <a:srgbClr val="000099"/>
                </a:solidFill>
              </a:rPr>
              <a:t>	3	37		10</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Procedures, policies &amp; guidelines	</a:t>
            </a:r>
            <a:r>
              <a:rPr lang="en-GB">
                <a:solidFill>
                  <a:srgbClr val="FFFFFF"/>
                </a:solidFill>
              </a:rPr>
              <a:t>292</a:t>
            </a:r>
            <a:r>
              <a:rPr lang="en-GB">
                <a:solidFill>
                  <a:srgbClr val="000099"/>
                </a:solidFill>
              </a:rPr>
              <a:t>	2	40		11</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Processing equipment	</a:t>
            </a:r>
            <a:r>
              <a:rPr lang="en-GB">
                <a:solidFill>
                  <a:srgbClr val="FFFFFF"/>
                </a:solidFill>
              </a:rPr>
              <a:t>285</a:t>
            </a:r>
            <a:r>
              <a:rPr lang="en-GB">
                <a:solidFill>
                  <a:srgbClr val="000099"/>
                </a:solidFill>
              </a:rPr>
              <a:t>	2	42		12</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Technical manuals	</a:t>
            </a:r>
            <a:r>
              <a:rPr lang="en-GB">
                <a:solidFill>
                  <a:srgbClr val="FFFFFF"/>
                </a:solidFill>
              </a:rPr>
              <a:t>265</a:t>
            </a:r>
            <a:r>
              <a:rPr lang="en-GB">
                <a:solidFill>
                  <a:srgbClr val="000099"/>
                </a:solidFill>
              </a:rPr>
              <a:t>	2	44		13</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Time reporting	</a:t>
            </a:r>
            <a:r>
              <a:rPr lang="en-GB">
                <a:solidFill>
                  <a:srgbClr val="FFFFFF"/>
                </a:solidFill>
              </a:rPr>
              <a:t>247</a:t>
            </a:r>
            <a:r>
              <a:rPr lang="en-GB">
                <a:solidFill>
                  <a:srgbClr val="000099"/>
                </a:solidFill>
              </a:rPr>
              <a:t>	2	46		14</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Sales manual	</a:t>
            </a:r>
            <a:r>
              <a:rPr lang="en-GB">
                <a:solidFill>
                  <a:srgbClr val="FFFFFF"/>
                </a:solidFill>
              </a:rPr>
              <a:t>218</a:t>
            </a:r>
            <a:r>
              <a:rPr lang="en-GB">
                <a:solidFill>
                  <a:srgbClr val="000099"/>
                </a:solidFill>
              </a:rPr>
              <a:t>	2	48		15</a:t>
            </a:r>
          </a:p>
          <a:p>
            <a:pPr marL="342900" indent="-342900">
              <a:spcBef>
                <a:spcPct val="15000"/>
              </a:spcBef>
              <a:buFontTx/>
              <a:buAutoNum type="arabicPeriod"/>
              <a:tabLst>
                <a:tab pos="449263" algn="l"/>
                <a:tab pos="4662488" algn="r"/>
                <a:tab pos="5291138" algn="r"/>
                <a:tab pos="5921375" algn="ctr"/>
                <a:tab pos="6550025" algn="l"/>
                <a:tab pos="6819900" algn="r"/>
              </a:tabLst>
            </a:pPr>
            <a:r>
              <a:rPr lang="en-GB">
                <a:solidFill>
                  <a:srgbClr val="000099"/>
                </a:solidFill>
              </a:rPr>
              <a:t>Technical maintenance &amp; support	</a:t>
            </a:r>
            <a:r>
              <a:rPr lang="en-GB">
                <a:solidFill>
                  <a:srgbClr val="FFFFFF"/>
                </a:solidFill>
              </a:rPr>
              <a:t>214</a:t>
            </a:r>
            <a:r>
              <a:rPr lang="en-GB">
                <a:solidFill>
                  <a:srgbClr val="000099"/>
                </a:solidFill>
              </a:rPr>
              <a:t>	2	50		16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2000" fill="hold"/>
                                        <p:tgtEl>
                                          <p:spTgt spid="146435"/>
                                        </p:tgtEl>
                                        <p:attrNameLst>
                                          <p:attrName>ppt_w</p:attrName>
                                        </p:attrNameLst>
                                      </p:cBhvr>
                                      <p:tavLst>
                                        <p:tav tm="0">
                                          <p:val>
                                            <p:strVal val="#ppt_w+.3"/>
                                          </p:val>
                                        </p:tav>
                                        <p:tav tm="100000">
                                          <p:val>
                                            <p:strVal val="#ppt_w"/>
                                          </p:val>
                                        </p:tav>
                                      </p:tavLst>
                                    </p:anim>
                                    <p:anim calcmode="lin" valueType="num">
                                      <p:cBhvr>
                                        <p:cTn id="8" dur="2000" fill="hold"/>
                                        <p:tgtEl>
                                          <p:spTgt spid="146435"/>
                                        </p:tgtEl>
                                        <p:attrNameLst>
                                          <p:attrName>ppt_h</p:attrName>
                                        </p:attrNameLst>
                                      </p:cBhvr>
                                      <p:tavLst>
                                        <p:tav tm="0">
                                          <p:val>
                                            <p:strVal val="#ppt_h"/>
                                          </p:val>
                                        </p:tav>
                                        <p:tav tm="100000">
                                          <p:val>
                                            <p:strVal val="#ppt_h"/>
                                          </p:val>
                                        </p:tav>
                                      </p:tavLst>
                                    </p:anim>
                                    <p:animEffect transition="in" filter="fade">
                                      <p:cBhvr>
                                        <p:cTn id="9" dur="2000"/>
                                        <p:tgtEl>
                                          <p:spTgt spid="146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914400" y="300038"/>
            <a:ext cx="8229600" cy="579437"/>
          </a:xfrm>
          <a:noFill/>
        </p:spPr>
        <p:txBody>
          <a:bodyPr anchor="t">
            <a:spAutoFit/>
          </a:bodyPr>
          <a:lstStyle/>
          <a:p>
            <a:pPr eaLnBrk="1" hangingPunct="1">
              <a:lnSpc>
                <a:spcPct val="100000"/>
              </a:lnSpc>
              <a:spcBef>
                <a:spcPct val="50000"/>
              </a:spcBef>
            </a:pPr>
            <a:r>
              <a:rPr lang="en-GB" sz="2400" smtClean="0"/>
              <a:t>Long Neck delivers quick wins</a:t>
            </a:r>
          </a:p>
        </p:txBody>
      </p:sp>
      <p:pic>
        <p:nvPicPr>
          <p:cNvPr id="470019" name="Picture 3"/>
          <p:cNvPicPr>
            <a:picLocks noChangeAspect="1" noChangeArrowheads="1"/>
          </p:cNvPicPr>
          <p:nvPr/>
        </p:nvPicPr>
        <p:blipFill>
          <a:blip r:embed="rId3" cstate="print"/>
          <a:srcRect/>
          <a:stretch>
            <a:fillRect/>
          </a:stretch>
        </p:blipFill>
        <p:spPr bwMode="auto">
          <a:xfrm>
            <a:off x="412750" y="869950"/>
            <a:ext cx="8674100" cy="5930900"/>
          </a:xfrm>
          <a:prstGeom prst="rect">
            <a:avLst/>
          </a:prstGeom>
          <a:noFill/>
          <a:ln w="9525">
            <a:noFill/>
            <a:miter lim="800000"/>
            <a:headEnd/>
            <a:tailEnd/>
          </a:ln>
        </p:spPr>
      </p:pic>
      <p:sp>
        <p:nvSpPr>
          <p:cNvPr id="148484" name="Line 4"/>
          <p:cNvSpPr>
            <a:spLocks noChangeShapeType="1"/>
          </p:cNvSpPr>
          <p:nvPr/>
        </p:nvSpPr>
        <p:spPr bwMode="auto">
          <a:xfrm>
            <a:off x="1352550" y="3582988"/>
            <a:ext cx="1216025" cy="0"/>
          </a:xfrm>
          <a:prstGeom prst="line">
            <a:avLst/>
          </a:prstGeom>
          <a:noFill/>
          <a:ln w="38100">
            <a:solidFill>
              <a:schemeClr val="tx1"/>
            </a:solidFill>
            <a:round/>
            <a:headEnd type="triangle" w="med" len="med"/>
            <a:tailEnd/>
          </a:ln>
        </p:spPr>
        <p:txBody>
          <a:bodyPr/>
          <a:lstStyle/>
          <a:p>
            <a:endParaRPr lang="en-US">
              <a:solidFill>
                <a:srgbClr val="000099"/>
              </a:solidFill>
            </a:endParaRPr>
          </a:p>
        </p:txBody>
      </p:sp>
      <p:sp>
        <p:nvSpPr>
          <p:cNvPr id="148485" name="Text Box 5"/>
          <p:cNvSpPr txBox="1">
            <a:spLocks noChangeArrowheads="1"/>
          </p:cNvSpPr>
          <p:nvPr/>
        </p:nvSpPr>
        <p:spPr bwMode="auto">
          <a:xfrm>
            <a:off x="2576513" y="3290888"/>
            <a:ext cx="1741487" cy="457200"/>
          </a:xfrm>
          <a:prstGeom prst="rect">
            <a:avLst/>
          </a:prstGeom>
          <a:noFill/>
          <a:ln w="9525">
            <a:noFill/>
            <a:miter lim="800000"/>
            <a:headEnd/>
            <a:tailEnd/>
          </a:ln>
        </p:spPr>
        <p:txBody>
          <a:bodyPr wrap="none">
            <a:spAutoFit/>
          </a:bodyPr>
          <a:lstStyle/>
          <a:p>
            <a:r>
              <a:rPr lang="en-GB" sz="2400">
                <a:solidFill>
                  <a:srgbClr val="000099"/>
                </a:solidFill>
                <a:cs typeface="Arial" pitchFamily="34" charset="0"/>
              </a:rPr>
              <a:t>Long Neck</a:t>
            </a:r>
            <a:endParaRPr lang="en-US" sz="2400">
              <a:solidFill>
                <a:srgbClr val="000099"/>
              </a:solidFill>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5"/>
                                        </p:tgtEl>
                                        <p:attrNameLst>
                                          <p:attrName>style.visibility</p:attrName>
                                        </p:attrNameLst>
                                      </p:cBhvr>
                                      <p:to>
                                        <p:strVal val="visible"/>
                                      </p:to>
                                    </p:set>
                                    <p:animEffect transition="in" filter="dissolve">
                                      <p:cBhvr>
                                        <p:cTn id="7" dur="500"/>
                                        <p:tgtEl>
                                          <p:spTgt spid="14848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8484"/>
                                        </p:tgtEl>
                                        <p:attrNameLst>
                                          <p:attrName>style.visibility</p:attrName>
                                        </p:attrNameLst>
                                      </p:cBhvr>
                                      <p:to>
                                        <p:strVal val="visible"/>
                                      </p:to>
                                    </p:set>
                                    <p:animEffect transition="in" filter="dissolve">
                                      <p:cBhvr>
                                        <p:cTn id="10" dur="500"/>
                                        <p:tgtEl>
                                          <p:spTgt spid="148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animBg="1"/>
      <p:bldP spid="14848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ext Box 2"/>
          <p:cNvSpPr txBox="1">
            <a:spLocks noChangeArrowheads="1"/>
          </p:cNvSpPr>
          <p:nvPr/>
        </p:nvSpPr>
        <p:spPr bwMode="auto">
          <a:xfrm>
            <a:off x="173038" y="288925"/>
            <a:ext cx="8763000" cy="579438"/>
          </a:xfrm>
          <a:prstGeom prst="rect">
            <a:avLst/>
          </a:prstGeom>
          <a:noFill/>
          <a:ln w="9525">
            <a:noFill/>
            <a:miter lim="800000"/>
            <a:headEnd/>
            <a:tailEnd/>
          </a:ln>
        </p:spPr>
        <p:txBody>
          <a:bodyPr>
            <a:spAutoFit/>
          </a:bodyPr>
          <a:lstStyle/>
          <a:p>
            <a:pPr algn="ctr"/>
            <a:r>
              <a:rPr lang="en-GB" sz="3200">
                <a:solidFill>
                  <a:srgbClr val="000099"/>
                </a:solidFill>
                <a:latin typeface="Eurostile" pitchFamily="34" charset="0"/>
                <a:cs typeface="Arial" pitchFamily="34" charset="0"/>
              </a:rPr>
              <a:t>Measurement Overview</a:t>
            </a:r>
            <a:endParaRPr lang="en-US" sz="3200">
              <a:solidFill>
                <a:srgbClr val="000099"/>
              </a:solidFill>
              <a:latin typeface="Eurostile" pitchFamily="34" charset="0"/>
              <a:cs typeface="Arial" pitchFamily="34" charset="0"/>
            </a:endParaRPr>
          </a:p>
        </p:txBody>
      </p:sp>
      <p:pic>
        <p:nvPicPr>
          <p:cNvPr id="471043" name="Picture 3" descr="Overall pie chart"/>
          <p:cNvPicPr>
            <a:picLocks noChangeAspect="1" noChangeArrowheads="1"/>
          </p:cNvPicPr>
          <p:nvPr/>
        </p:nvPicPr>
        <p:blipFill>
          <a:blip r:embed="rId3" cstate="print"/>
          <a:srcRect/>
          <a:stretch>
            <a:fillRect/>
          </a:stretch>
        </p:blipFill>
        <p:spPr bwMode="auto">
          <a:xfrm>
            <a:off x="2319338" y="1471613"/>
            <a:ext cx="4457700" cy="48069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2" descr="923682_segelbåt 300dpi"/>
          <p:cNvPicPr>
            <a:picLocks noChangeAspect="1" noChangeArrowheads="1"/>
          </p:cNvPicPr>
          <p:nvPr/>
        </p:nvPicPr>
        <p:blipFill>
          <a:blip r:embed="rId3" cstate="print"/>
          <a:srcRect/>
          <a:stretch>
            <a:fillRect/>
          </a:stretch>
        </p:blipFill>
        <p:spPr bwMode="auto">
          <a:xfrm>
            <a:off x="0" y="0"/>
            <a:ext cx="9144000" cy="6884988"/>
          </a:xfrm>
          <a:prstGeom prst="rect">
            <a:avLst/>
          </a:prstGeom>
          <a:noFill/>
          <a:ln w="9525">
            <a:noFill/>
            <a:miter lim="800000"/>
            <a:headEnd/>
            <a:tailEnd/>
          </a:ln>
        </p:spPr>
      </p:pic>
      <p:sp>
        <p:nvSpPr>
          <p:cNvPr id="473091" name="Rectangle 3"/>
          <p:cNvSpPr>
            <a:spLocks noChangeArrowheads="1"/>
          </p:cNvSpPr>
          <p:nvPr/>
        </p:nvSpPr>
        <p:spPr bwMode="auto">
          <a:xfrm>
            <a:off x="2667000" y="6248400"/>
            <a:ext cx="4191000" cy="228600"/>
          </a:xfrm>
          <a:prstGeom prst="rect">
            <a:avLst/>
          </a:prstGeom>
          <a:noFill/>
          <a:ln w="9525">
            <a:noFill/>
            <a:miter lim="800000"/>
            <a:headEnd/>
            <a:tailEnd/>
          </a:ln>
        </p:spPr>
        <p:txBody>
          <a:bodyPr/>
          <a:lstStyle/>
          <a:p>
            <a:pPr algn="ctr" eaLnBrk="0" hangingPunct="0"/>
            <a:endParaRPr lang="en-US" sz="1200">
              <a:solidFill>
                <a:srgbClr val="000099"/>
              </a:solidFill>
              <a:cs typeface="Arial" pitchFamily="34" charset="0"/>
            </a:endParaRPr>
          </a:p>
        </p:txBody>
      </p:sp>
      <p:sp>
        <p:nvSpPr>
          <p:cNvPr id="473092" name="Rectangle 4"/>
          <p:cNvSpPr>
            <a:spLocks noChangeArrowheads="1"/>
          </p:cNvSpPr>
          <p:nvPr/>
        </p:nvSpPr>
        <p:spPr bwMode="auto">
          <a:xfrm>
            <a:off x="7010400" y="6248400"/>
            <a:ext cx="1752600" cy="381000"/>
          </a:xfrm>
          <a:prstGeom prst="rect">
            <a:avLst/>
          </a:prstGeom>
          <a:noFill/>
          <a:ln w="9525">
            <a:noFill/>
            <a:miter lim="800000"/>
            <a:headEnd/>
            <a:tailEnd/>
          </a:ln>
        </p:spPr>
        <p:txBody>
          <a:bodyPr/>
          <a:lstStyle/>
          <a:p>
            <a:pPr algn="r" eaLnBrk="0" hangingPunct="0"/>
            <a:endParaRPr lang="en-US" sz="1200">
              <a:solidFill>
                <a:srgbClr val="333399"/>
              </a:solidFill>
              <a:cs typeface="Arial" pitchFamily="34" charset="0"/>
            </a:endParaRPr>
          </a:p>
        </p:txBody>
      </p:sp>
      <p:sp>
        <p:nvSpPr>
          <p:cNvPr id="473093" name="Rectangle 5"/>
          <p:cNvSpPr>
            <a:spLocks noChangeArrowheads="1"/>
          </p:cNvSpPr>
          <p:nvPr/>
        </p:nvSpPr>
        <p:spPr bwMode="auto">
          <a:xfrm>
            <a:off x="609600" y="6248400"/>
            <a:ext cx="1905000" cy="609600"/>
          </a:xfrm>
          <a:prstGeom prst="rect">
            <a:avLst/>
          </a:prstGeom>
          <a:noFill/>
          <a:ln w="9525">
            <a:noFill/>
            <a:miter lim="800000"/>
            <a:headEnd/>
            <a:tailEnd/>
          </a:ln>
        </p:spPr>
        <p:txBody>
          <a:bodyPr/>
          <a:lstStyle/>
          <a:p>
            <a:pPr eaLnBrk="0" hangingPunct="0"/>
            <a:endParaRPr lang="en-US" sz="1200">
              <a:solidFill>
                <a:srgbClr val="333399"/>
              </a:solidFill>
              <a:cs typeface="Arial" pitchFamily="34" charset="0"/>
            </a:endParaRPr>
          </a:p>
        </p:txBody>
      </p:sp>
      <p:sp>
        <p:nvSpPr>
          <p:cNvPr id="473094" name="Text Box 6"/>
          <p:cNvSpPr txBox="1">
            <a:spLocks noChangeArrowheads="1"/>
          </p:cNvSpPr>
          <p:nvPr/>
        </p:nvSpPr>
        <p:spPr bwMode="auto">
          <a:xfrm>
            <a:off x="3124200" y="4038600"/>
            <a:ext cx="6553200" cy="457200"/>
          </a:xfrm>
          <a:prstGeom prst="rect">
            <a:avLst/>
          </a:prstGeom>
          <a:noFill/>
          <a:ln w="9525">
            <a:noFill/>
            <a:miter lim="800000"/>
            <a:headEnd/>
            <a:tailEnd/>
          </a:ln>
        </p:spPr>
        <p:txBody>
          <a:bodyPr>
            <a:spAutoFit/>
          </a:bodyPr>
          <a:lstStyle/>
          <a:p>
            <a:pPr eaLnBrk="0" hangingPunct="0"/>
            <a:endParaRPr lang="en-US" sz="2400">
              <a:solidFill>
                <a:srgbClr val="000099"/>
              </a:solidFill>
              <a:cs typeface="Arial" pitchFamily="34" charset="0"/>
            </a:endParaRPr>
          </a:p>
        </p:txBody>
      </p:sp>
      <p:sp>
        <p:nvSpPr>
          <p:cNvPr id="202759" name="Text Box 7"/>
          <p:cNvSpPr txBox="1">
            <a:spLocks noChangeArrowheads="1"/>
          </p:cNvSpPr>
          <p:nvPr/>
        </p:nvSpPr>
        <p:spPr bwMode="auto">
          <a:xfrm>
            <a:off x="801688" y="3705225"/>
            <a:ext cx="6691312" cy="2771775"/>
          </a:xfrm>
          <a:prstGeom prst="rect">
            <a:avLst/>
          </a:prstGeom>
          <a:solidFill>
            <a:srgbClr val="EAEAEA">
              <a:alpha val="43921"/>
            </a:srgbClr>
          </a:solidFill>
          <a:ln w="9525">
            <a:noFill/>
            <a:miter lim="800000"/>
            <a:headEnd/>
            <a:tailEnd/>
          </a:ln>
        </p:spPr>
        <p:txBody>
          <a:bodyPr>
            <a:spAutoFit/>
          </a:bodyPr>
          <a:lstStyle/>
          <a:p>
            <a:pPr marL="90488" indent="-90488" eaLnBrk="0" hangingPunct="0"/>
            <a:r>
              <a:rPr lang="en-US" sz="4400">
                <a:solidFill>
                  <a:srgbClr val="000099"/>
                </a:solidFill>
              </a:rPr>
              <a:t> NAVIGATION</a:t>
            </a:r>
          </a:p>
          <a:p>
            <a:pPr marL="90488" indent="-90488" eaLnBrk="0" hangingPunct="0"/>
            <a:r>
              <a:rPr lang="en-US" sz="4400">
                <a:solidFill>
                  <a:srgbClr val="000099"/>
                </a:solidFill>
                <a:cs typeface="Arial" pitchFamily="34" charset="0"/>
              </a:rPr>
              <a:t> SEARCH</a:t>
            </a:r>
          </a:p>
          <a:p>
            <a:pPr marL="90488" indent="-90488" eaLnBrk="0" hangingPunct="0"/>
            <a:r>
              <a:rPr lang="en-US" sz="4400">
                <a:solidFill>
                  <a:srgbClr val="000099"/>
                </a:solidFill>
                <a:cs typeface="Arial" pitchFamily="34" charset="0"/>
              </a:rPr>
              <a:t> CONTENT QUALITY</a:t>
            </a:r>
          </a:p>
          <a:p>
            <a:pPr marL="90488" indent="-90488" eaLnBrk="0" hangingPunct="0"/>
            <a:endParaRPr lang="en-US" sz="4400">
              <a:solidFill>
                <a:srgbClr val="000099"/>
              </a:solidFill>
              <a:cs typeface="Arial" pitchFamily="34" charset="0"/>
            </a:endParaRPr>
          </a:p>
        </p:txBody>
      </p:sp>
      <p:pic>
        <p:nvPicPr>
          <p:cNvPr id="473096" name="Picture 8" descr="mottot"/>
          <p:cNvPicPr>
            <a:picLocks noChangeAspect="1" noChangeArrowheads="1"/>
          </p:cNvPicPr>
          <p:nvPr/>
        </p:nvPicPr>
        <p:blipFill>
          <a:blip r:embed="rId4" cstate="print"/>
          <a:srcRect/>
          <a:stretch>
            <a:fillRect/>
          </a:stretch>
        </p:blipFill>
        <p:spPr bwMode="auto">
          <a:xfrm>
            <a:off x="225425" y="5797550"/>
            <a:ext cx="877888" cy="731838"/>
          </a:xfrm>
          <a:prstGeom prst="rect">
            <a:avLst/>
          </a:prstGeom>
          <a:noFill/>
          <a:ln w="9525">
            <a:noFill/>
            <a:miter lim="800000"/>
            <a:headEnd/>
            <a:tailEnd/>
          </a:ln>
        </p:spPr>
      </p:pic>
      <p:sp>
        <p:nvSpPr>
          <p:cNvPr id="473097" name="Text Box 9"/>
          <p:cNvSpPr txBox="1">
            <a:spLocks noChangeArrowheads="1"/>
          </p:cNvSpPr>
          <p:nvPr/>
        </p:nvSpPr>
        <p:spPr bwMode="auto">
          <a:xfrm>
            <a:off x="8096250" y="6464300"/>
            <a:ext cx="944563" cy="347663"/>
          </a:xfrm>
          <a:prstGeom prst="rect">
            <a:avLst/>
          </a:prstGeom>
          <a:noFill/>
          <a:ln w="12700" algn="ctr">
            <a:noFill/>
            <a:miter lim="800000"/>
            <a:headEnd/>
            <a:tailEnd/>
          </a:ln>
        </p:spPr>
        <p:txBody>
          <a:bodyPr lIns="0" tIns="0" rIns="0" bIns="0" anchor="b">
            <a:spAutoFit/>
          </a:bodyPr>
          <a:lstStyle/>
          <a:p>
            <a:pPr algn="r" eaLnBrk="0" hangingPunct="0">
              <a:lnSpc>
                <a:spcPct val="95000"/>
              </a:lnSpc>
            </a:pPr>
            <a:r>
              <a:rPr lang="en-US" sz="800">
                <a:solidFill>
                  <a:srgbClr val="F8F8F8"/>
                </a:solidFill>
                <a:cs typeface="Arial" pitchFamily="34" charset="0"/>
              </a:rPr>
              <a:t>Internal</a:t>
            </a:r>
          </a:p>
          <a:p>
            <a:pPr algn="r" eaLnBrk="0" hangingPunct="0">
              <a:lnSpc>
                <a:spcPct val="95000"/>
              </a:lnSpc>
            </a:pPr>
            <a:r>
              <a:rPr lang="en-US" sz="800">
                <a:solidFill>
                  <a:srgbClr val="F8F8F8"/>
                </a:solidFill>
                <a:cs typeface="Arial" pitchFamily="34" charset="0"/>
              </a:rPr>
              <a:t>E-communication/</a:t>
            </a:r>
          </a:p>
          <a:p>
            <a:pPr algn="r" eaLnBrk="0" hangingPunct="0">
              <a:lnSpc>
                <a:spcPct val="95000"/>
              </a:lnSpc>
            </a:pPr>
            <a:r>
              <a:rPr lang="en-US" sz="800">
                <a:solidFill>
                  <a:srgbClr val="F8F8F8"/>
                </a:solidFill>
                <a:cs typeface="Arial" pitchFamily="34" charset="0"/>
              </a:rPr>
              <a:t>1108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2759">
                                            <p:txEl>
                                              <p:pRg st="0" end="0"/>
                                            </p:txEl>
                                          </p:spTgt>
                                        </p:tgtEl>
                                        <p:attrNameLst>
                                          <p:attrName>style.visibility</p:attrName>
                                        </p:attrNameLst>
                                      </p:cBhvr>
                                      <p:to>
                                        <p:strVal val="visible"/>
                                      </p:to>
                                    </p:set>
                                    <p:animEffect transition="in" filter="dissolve">
                                      <p:cBhvr>
                                        <p:cTn id="7" dur="500"/>
                                        <p:tgtEl>
                                          <p:spTgt spid="202759">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2759">
                                            <p:txEl>
                                              <p:pRg st="1" end="1"/>
                                            </p:txEl>
                                          </p:spTgt>
                                        </p:tgtEl>
                                        <p:attrNameLst>
                                          <p:attrName>style.visibility</p:attrName>
                                        </p:attrNameLst>
                                      </p:cBhvr>
                                      <p:to>
                                        <p:strVal val="visible"/>
                                      </p:to>
                                    </p:set>
                                    <p:animEffect transition="in" filter="dissolve">
                                      <p:cBhvr>
                                        <p:cTn id="11" dur="500"/>
                                        <p:tgtEl>
                                          <p:spTgt spid="202759">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02759">
                                            <p:txEl>
                                              <p:pRg st="2" end="2"/>
                                            </p:txEl>
                                          </p:spTgt>
                                        </p:tgtEl>
                                        <p:attrNameLst>
                                          <p:attrName>style.visibility</p:attrName>
                                        </p:attrNameLst>
                                      </p:cBhvr>
                                      <p:to>
                                        <p:strVal val="visible"/>
                                      </p:to>
                                    </p:set>
                                    <p:animEffect transition="in" filter="dissolve">
                                      <p:cBhvr>
                                        <p:cTn id="15" dur="500"/>
                                        <p:tgtEl>
                                          <p:spTgt spid="2027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288" y="-9525"/>
            <a:ext cx="9183688" cy="6867525"/>
            <a:chOff x="-9" y="-6"/>
            <a:chExt cx="5785" cy="4326"/>
          </a:xfrm>
        </p:grpSpPr>
        <p:pic>
          <p:nvPicPr>
            <p:cNvPr id="474117" name="Picture 3" descr="GREEN divider_100"/>
            <p:cNvPicPr>
              <a:picLocks noChangeAspect="1" noChangeArrowheads="1"/>
            </p:cNvPicPr>
            <p:nvPr/>
          </p:nvPicPr>
          <p:blipFill>
            <a:blip r:embed="rId3" cstate="print"/>
            <a:srcRect/>
            <a:stretch>
              <a:fillRect/>
            </a:stretch>
          </p:blipFill>
          <p:spPr bwMode="auto">
            <a:xfrm>
              <a:off x="-9" y="2"/>
              <a:ext cx="5780" cy="4318"/>
            </a:xfrm>
            <a:prstGeom prst="rect">
              <a:avLst/>
            </a:prstGeom>
            <a:noFill/>
            <a:ln w="9525">
              <a:noFill/>
              <a:miter lim="800000"/>
              <a:headEnd/>
              <a:tailEnd/>
            </a:ln>
          </p:spPr>
        </p:pic>
        <p:sp>
          <p:nvSpPr>
            <p:cNvPr id="214020" name="Freeform 4"/>
            <p:cNvSpPr>
              <a:spLocks/>
            </p:cNvSpPr>
            <p:nvPr/>
          </p:nvSpPr>
          <p:spPr bwMode="auto">
            <a:xfrm>
              <a:off x="3806" y="-6"/>
              <a:ext cx="1970" cy="2901"/>
            </a:xfrm>
            <a:custGeom>
              <a:avLst/>
              <a:gdLst/>
              <a:ahLst/>
              <a:cxnLst>
                <a:cxn ang="0">
                  <a:pos x="282" y="0"/>
                </a:cxn>
                <a:cxn ang="0">
                  <a:pos x="234" y="140"/>
                </a:cxn>
                <a:cxn ang="0">
                  <a:pos x="180" y="300"/>
                </a:cxn>
                <a:cxn ang="0">
                  <a:pos x="143" y="443"/>
                </a:cxn>
                <a:cxn ang="0">
                  <a:pos x="102" y="606"/>
                </a:cxn>
                <a:cxn ang="0">
                  <a:pos x="78" y="726"/>
                </a:cxn>
                <a:cxn ang="0">
                  <a:pos x="54" y="846"/>
                </a:cxn>
                <a:cxn ang="0">
                  <a:pos x="38" y="962"/>
                </a:cxn>
                <a:cxn ang="0">
                  <a:pos x="29" y="1049"/>
                </a:cxn>
                <a:cxn ang="0">
                  <a:pos x="20" y="1158"/>
                </a:cxn>
                <a:cxn ang="0">
                  <a:pos x="12" y="1251"/>
                </a:cxn>
                <a:cxn ang="0">
                  <a:pos x="6" y="1344"/>
                </a:cxn>
                <a:cxn ang="0">
                  <a:pos x="0" y="1494"/>
                </a:cxn>
                <a:cxn ang="0">
                  <a:pos x="6" y="1650"/>
                </a:cxn>
                <a:cxn ang="0">
                  <a:pos x="12" y="1742"/>
                </a:cxn>
                <a:cxn ang="0">
                  <a:pos x="20" y="1838"/>
                </a:cxn>
                <a:cxn ang="0">
                  <a:pos x="29" y="1947"/>
                </a:cxn>
                <a:cxn ang="0">
                  <a:pos x="48" y="2088"/>
                </a:cxn>
                <a:cxn ang="0">
                  <a:pos x="71" y="2229"/>
                </a:cxn>
                <a:cxn ang="0">
                  <a:pos x="108" y="2400"/>
                </a:cxn>
                <a:cxn ang="0">
                  <a:pos x="149" y="2538"/>
                </a:cxn>
                <a:cxn ang="0">
                  <a:pos x="188" y="2666"/>
                </a:cxn>
                <a:cxn ang="0">
                  <a:pos x="372" y="2690"/>
                </a:cxn>
                <a:cxn ang="0">
                  <a:pos x="516" y="2718"/>
                </a:cxn>
                <a:cxn ang="0">
                  <a:pos x="711" y="2769"/>
                </a:cxn>
                <a:cxn ang="0">
                  <a:pos x="840" y="2810"/>
                </a:cxn>
                <a:cxn ang="0">
                  <a:pos x="952" y="2854"/>
                </a:cxn>
                <a:cxn ang="0">
                  <a:pos x="1058" y="2901"/>
                </a:cxn>
                <a:cxn ang="0">
                  <a:pos x="1141" y="2847"/>
                </a:cxn>
                <a:cxn ang="0">
                  <a:pos x="1253" y="2775"/>
                </a:cxn>
                <a:cxn ang="0">
                  <a:pos x="1381" y="2704"/>
                </a:cxn>
                <a:cxn ang="0">
                  <a:pos x="1502" y="2643"/>
                </a:cxn>
                <a:cxn ang="0">
                  <a:pos x="1595" y="2598"/>
                </a:cxn>
                <a:cxn ang="0">
                  <a:pos x="1682" y="2562"/>
                </a:cxn>
                <a:cxn ang="0">
                  <a:pos x="1760" y="2529"/>
                </a:cxn>
                <a:cxn ang="0">
                  <a:pos x="1838" y="2499"/>
                </a:cxn>
                <a:cxn ang="0">
                  <a:pos x="1910" y="2479"/>
                </a:cxn>
                <a:cxn ang="0">
                  <a:pos x="1964" y="2462"/>
                </a:cxn>
                <a:cxn ang="0">
                  <a:pos x="1959" y="3"/>
                </a:cxn>
                <a:cxn ang="0">
                  <a:pos x="282" y="0"/>
                </a:cxn>
              </a:cxnLst>
              <a:rect l="0" t="0" r="r" b="b"/>
              <a:pathLst>
                <a:path w="1964" h="2901">
                  <a:moveTo>
                    <a:pt x="282" y="0"/>
                  </a:moveTo>
                  <a:lnTo>
                    <a:pt x="234" y="140"/>
                  </a:lnTo>
                  <a:lnTo>
                    <a:pt x="180" y="300"/>
                  </a:lnTo>
                  <a:lnTo>
                    <a:pt x="143" y="443"/>
                  </a:lnTo>
                  <a:lnTo>
                    <a:pt x="102" y="606"/>
                  </a:lnTo>
                  <a:lnTo>
                    <a:pt x="78" y="726"/>
                  </a:lnTo>
                  <a:lnTo>
                    <a:pt x="54" y="846"/>
                  </a:lnTo>
                  <a:lnTo>
                    <a:pt x="38" y="962"/>
                  </a:lnTo>
                  <a:lnTo>
                    <a:pt x="29" y="1049"/>
                  </a:lnTo>
                  <a:lnTo>
                    <a:pt x="20" y="1158"/>
                  </a:lnTo>
                  <a:lnTo>
                    <a:pt x="12" y="1251"/>
                  </a:lnTo>
                  <a:lnTo>
                    <a:pt x="6" y="1344"/>
                  </a:lnTo>
                  <a:lnTo>
                    <a:pt x="0" y="1494"/>
                  </a:lnTo>
                  <a:lnTo>
                    <a:pt x="6" y="1650"/>
                  </a:lnTo>
                  <a:lnTo>
                    <a:pt x="12" y="1742"/>
                  </a:lnTo>
                  <a:lnTo>
                    <a:pt x="20" y="1838"/>
                  </a:lnTo>
                  <a:lnTo>
                    <a:pt x="29" y="1947"/>
                  </a:lnTo>
                  <a:lnTo>
                    <a:pt x="48" y="2088"/>
                  </a:lnTo>
                  <a:lnTo>
                    <a:pt x="71" y="2229"/>
                  </a:lnTo>
                  <a:lnTo>
                    <a:pt x="108" y="2400"/>
                  </a:lnTo>
                  <a:lnTo>
                    <a:pt x="149" y="2538"/>
                  </a:lnTo>
                  <a:lnTo>
                    <a:pt x="188" y="2666"/>
                  </a:lnTo>
                  <a:lnTo>
                    <a:pt x="372" y="2690"/>
                  </a:lnTo>
                  <a:lnTo>
                    <a:pt x="516" y="2718"/>
                  </a:lnTo>
                  <a:lnTo>
                    <a:pt x="711" y="2769"/>
                  </a:lnTo>
                  <a:lnTo>
                    <a:pt x="840" y="2810"/>
                  </a:lnTo>
                  <a:lnTo>
                    <a:pt x="952" y="2854"/>
                  </a:lnTo>
                  <a:lnTo>
                    <a:pt x="1058" y="2901"/>
                  </a:lnTo>
                  <a:lnTo>
                    <a:pt x="1141" y="2847"/>
                  </a:lnTo>
                  <a:lnTo>
                    <a:pt x="1253" y="2775"/>
                  </a:lnTo>
                  <a:lnTo>
                    <a:pt x="1381" y="2704"/>
                  </a:lnTo>
                  <a:lnTo>
                    <a:pt x="1502" y="2643"/>
                  </a:lnTo>
                  <a:lnTo>
                    <a:pt x="1595" y="2598"/>
                  </a:lnTo>
                  <a:lnTo>
                    <a:pt x="1682" y="2562"/>
                  </a:lnTo>
                  <a:lnTo>
                    <a:pt x="1760" y="2529"/>
                  </a:lnTo>
                  <a:lnTo>
                    <a:pt x="1838" y="2499"/>
                  </a:lnTo>
                  <a:lnTo>
                    <a:pt x="1910" y="2479"/>
                  </a:lnTo>
                  <a:lnTo>
                    <a:pt x="1964" y="2462"/>
                  </a:lnTo>
                  <a:lnTo>
                    <a:pt x="1959" y="3"/>
                  </a:lnTo>
                  <a:lnTo>
                    <a:pt x="282" y="0"/>
                  </a:lnTo>
                  <a:close/>
                </a:path>
              </a:pathLst>
            </a:custGeom>
            <a:blipFill dpi="0" rotWithShape="1">
              <a:blip r:embed="rId4" cstate="print"/>
              <a:srcRect/>
              <a:stretch>
                <a:fillRect r="-42026"/>
              </a:stretch>
            </a:blipFill>
            <a:ln w="9525">
              <a:noFill/>
              <a:round/>
              <a:headEnd/>
              <a:tailEnd/>
            </a:ln>
            <a:effectLst/>
          </p:spPr>
          <p:txBody>
            <a:bodyPr/>
            <a:lstStyle/>
            <a:p>
              <a:pPr>
                <a:defRPr/>
              </a:pPr>
              <a:endParaRPr lang="en-US">
                <a:solidFill>
                  <a:srgbClr val="000099"/>
                </a:solidFill>
              </a:endParaRPr>
            </a:p>
          </p:txBody>
        </p:sp>
      </p:grpSp>
      <p:sp>
        <p:nvSpPr>
          <p:cNvPr id="474115" name="Rectangle 5"/>
          <p:cNvSpPr>
            <a:spLocks noGrp="1" noChangeArrowheads="1"/>
          </p:cNvSpPr>
          <p:nvPr>
            <p:ph type="ctrTitle"/>
          </p:nvPr>
        </p:nvSpPr>
        <p:spPr>
          <a:xfrm>
            <a:off x="457200" y="1779588"/>
            <a:ext cx="5414963" cy="1206500"/>
          </a:xfrm>
        </p:spPr>
        <p:txBody>
          <a:bodyPr/>
          <a:lstStyle/>
          <a:p>
            <a:pPr eaLnBrk="1" hangingPunct="1"/>
            <a:r>
              <a:rPr lang="sv-SE" sz="4800" smtClean="0"/>
              <a:t>NAVIGATION</a:t>
            </a:r>
          </a:p>
        </p:txBody>
      </p:sp>
      <p:sp>
        <p:nvSpPr>
          <p:cNvPr id="474116" name="Text Box 6"/>
          <p:cNvSpPr txBox="1">
            <a:spLocks noChangeArrowheads="1"/>
          </p:cNvSpPr>
          <p:nvPr/>
        </p:nvSpPr>
        <p:spPr bwMode="auto">
          <a:xfrm>
            <a:off x="8096250" y="6580188"/>
            <a:ext cx="944563" cy="231775"/>
          </a:xfrm>
          <a:prstGeom prst="rect">
            <a:avLst/>
          </a:prstGeom>
          <a:noFill/>
          <a:ln w="12700" algn="ctr">
            <a:noFill/>
            <a:miter lim="800000"/>
            <a:headEnd/>
            <a:tailEnd/>
          </a:ln>
        </p:spPr>
        <p:txBody>
          <a:bodyPr lIns="0" tIns="0" rIns="0" bIns="0" anchor="b">
            <a:spAutoFit/>
          </a:bodyPr>
          <a:lstStyle/>
          <a:p>
            <a:pPr algn="r" eaLnBrk="0" hangingPunct="0">
              <a:lnSpc>
                <a:spcPct val="95000"/>
              </a:lnSpc>
            </a:pPr>
            <a:r>
              <a:rPr lang="en-US" sz="800">
                <a:solidFill>
                  <a:srgbClr val="808080"/>
                </a:solidFill>
                <a:cs typeface="Arial" pitchFamily="34" charset="0"/>
              </a:rPr>
              <a:t>Security level</a:t>
            </a:r>
          </a:p>
          <a:p>
            <a:pPr algn="r" eaLnBrk="0" hangingPunct="0">
              <a:lnSpc>
                <a:spcPct val="95000"/>
              </a:lnSpc>
            </a:pPr>
            <a:r>
              <a:rPr lang="en-US" sz="800">
                <a:solidFill>
                  <a:srgbClr val="808080"/>
                </a:solidFill>
                <a:cs typeface="Arial" pitchFamily="34" charset="0"/>
              </a:rPr>
              <a:t>NN/MMYY</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1127125" y="0"/>
            <a:ext cx="7566025" cy="914400"/>
          </a:xfrm>
        </p:spPr>
        <p:txBody>
          <a:bodyPr/>
          <a:lstStyle/>
          <a:p>
            <a:pPr eaLnBrk="1" hangingPunct="1"/>
            <a:r>
              <a:rPr lang="en-US" smtClean="0">
                <a:solidFill>
                  <a:schemeClr val="tx1"/>
                </a:solidFill>
              </a:rPr>
              <a:t>Top level navigation</a:t>
            </a:r>
            <a:endParaRPr lang="en-GB" smtClean="0">
              <a:solidFill>
                <a:schemeClr val="tx1"/>
              </a:solidFill>
            </a:endParaRPr>
          </a:p>
        </p:txBody>
      </p:sp>
      <p:sp>
        <p:nvSpPr>
          <p:cNvPr id="197646" name="Text Box 14"/>
          <p:cNvSpPr txBox="1">
            <a:spLocks noChangeArrowheads="1"/>
          </p:cNvSpPr>
          <p:nvPr/>
        </p:nvSpPr>
        <p:spPr bwMode="auto">
          <a:xfrm>
            <a:off x="1127125" y="4800600"/>
            <a:ext cx="7891463" cy="862013"/>
          </a:xfrm>
          <a:prstGeom prst="rect">
            <a:avLst/>
          </a:prstGeom>
          <a:noFill/>
          <a:ln w="9525">
            <a:noFill/>
            <a:miter lim="800000"/>
            <a:headEnd/>
            <a:tailEnd/>
          </a:ln>
        </p:spPr>
        <p:txBody>
          <a:bodyPr>
            <a:spAutoFit/>
          </a:bodyPr>
          <a:lstStyle/>
          <a:p>
            <a:pPr algn="ctr">
              <a:spcBef>
                <a:spcPct val="50000"/>
              </a:spcBef>
            </a:pPr>
            <a:r>
              <a:rPr lang="sv-SE" sz="5000">
                <a:solidFill>
                  <a:srgbClr val="000099"/>
                </a:solidFill>
              </a:rPr>
              <a:t>90 %</a:t>
            </a:r>
            <a:endParaRPr lang="en-US" sz="5000">
              <a:solidFill>
                <a:srgbClr val="000099"/>
              </a:solidFill>
            </a:endParaRPr>
          </a:p>
        </p:txBody>
      </p:sp>
      <p:pic>
        <p:nvPicPr>
          <p:cNvPr id="476164" name="Picture 5"/>
          <p:cNvPicPr>
            <a:picLocks noChangeAspect="1" noChangeArrowheads="1"/>
          </p:cNvPicPr>
          <p:nvPr/>
        </p:nvPicPr>
        <p:blipFill>
          <a:blip r:embed="rId3" cstate="print"/>
          <a:srcRect/>
          <a:stretch>
            <a:fillRect/>
          </a:stretch>
        </p:blipFill>
        <p:spPr bwMode="auto">
          <a:xfrm>
            <a:off x="1016000" y="1862138"/>
            <a:ext cx="7850188" cy="914400"/>
          </a:xfrm>
          <a:prstGeom prst="rect">
            <a:avLst/>
          </a:prstGeom>
          <a:noFill/>
          <a:ln w="9525">
            <a:noFill/>
            <a:miter lim="800000"/>
            <a:headEnd/>
            <a:tailEnd/>
          </a:ln>
        </p:spPr>
      </p:pic>
      <p:pic>
        <p:nvPicPr>
          <p:cNvPr id="1217542" name="Picture 6"/>
          <p:cNvPicPr>
            <a:picLocks noChangeAspect="1" noChangeArrowheads="1"/>
          </p:cNvPicPr>
          <p:nvPr/>
        </p:nvPicPr>
        <p:blipFill>
          <a:blip r:embed="rId4" cstate="print"/>
          <a:srcRect l="700"/>
          <a:stretch>
            <a:fillRect/>
          </a:stretch>
        </p:blipFill>
        <p:spPr bwMode="auto">
          <a:xfrm>
            <a:off x="989013" y="3544888"/>
            <a:ext cx="7974012" cy="1281112"/>
          </a:xfrm>
          <a:prstGeom prst="rect">
            <a:avLst/>
          </a:prstGeom>
          <a:noFill/>
          <a:ln w="9525">
            <a:noFill/>
            <a:miter lim="800000"/>
            <a:headEnd/>
            <a:tailEnd/>
          </a:ln>
        </p:spPr>
      </p:pic>
      <p:pic>
        <p:nvPicPr>
          <p:cNvPr id="1217544" name="Picture 8"/>
          <p:cNvPicPr>
            <a:picLocks noChangeAspect="1" noChangeArrowheads="1"/>
          </p:cNvPicPr>
          <p:nvPr/>
        </p:nvPicPr>
        <p:blipFill>
          <a:blip r:embed="rId5" cstate="print"/>
          <a:srcRect/>
          <a:stretch>
            <a:fillRect/>
          </a:stretch>
        </p:blipFill>
        <p:spPr bwMode="auto">
          <a:xfrm>
            <a:off x="1127125" y="5584825"/>
            <a:ext cx="7891463" cy="968375"/>
          </a:xfrm>
          <a:prstGeom prst="rect">
            <a:avLst/>
          </a:prstGeom>
          <a:noFill/>
          <a:ln w="9525">
            <a:noFill/>
            <a:miter lim="800000"/>
            <a:headEnd/>
            <a:tailEnd/>
          </a:ln>
        </p:spPr>
      </p:pic>
      <p:sp>
        <p:nvSpPr>
          <p:cNvPr id="21" name="Text Box 14"/>
          <p:cNvSpPr txBox="1">
            <a:spLocks noChangeArrowheads="1"/>
          </p:cNvSpPr>
          <p:nvPr/>
        </p:nvSpPr>
        <p:spPr bwMode="auto">
          <a:xfrm>
            <a:off x="1112838" y="2847975"/>
            <a:ext cx="7891462" cy="860425"/>
          </a:xfrm>
          <a:prstGeom prst="rect">
            <a:avLst/>
          </a:prstGeom>
          <a:noFill/>
          <a:ln w="9525">
            <a:noFill/>
            <a:miter lim="800000"/>
            <a:headEnd/>
            <a:tailEnd/>
          </a:ln>
        </p:spPr>
        <p:txBody>
          <a:bodyPr>
            <a:spAutoFit/>
          </a:bodyPr>
          <a:lstStyle/>
          <a:p>
            <a:pPr algn="ctr">
              <a:spcBef>
                <a:spcPct val="50000"/>
              </a:spcBef>
            </a:pPr>
            <a:r>
              <a:rPr lang="sv-SE" sz="5000">
                <a:solidFill>
                  <a:srgbClr val="000099"/>
                </a:solidFill>
              </a:rPr>
              <a:t>70 %</a:t>
            </a:r>
            <a:endParaRPr lang="en-US" sz="5000">
              <a:solidFill>
                <a:srgbClr val="000099"/>
              </a:solidFill>
            </a:endParaRPr>
          </a:p>
        </p:txBody>
      </p:sp>
      <p:sp>
        <p:nvSpPr>
          <p:cNvPr id="476168" name="Text Box 14"/>
          <p:cNvSpPr txBox="1">
            <a:spLocks noChangeArrowheads="1"/>
          </p:cNvSpPr>
          <p:nvPr/>
        </p:nvSpPr>
        <p:spPr bwMode="auto">
          <a:xfrm>
            <a:off x="1016000" y="1060450"/>
            <a:ext cx="7891463" cy="862013"/>
          </a:xfrm>
          <a:prstGeom prst="rect">
            <a:avLst/>
          </a:prstGeom>
          <a:noFill/>
          <a:ln w="9525">
            <a:noFill/>
            <a:miter lim="800000"/>
            <a:headEnd/>
            <a:tailEnd/>
          </a:ln>
        </p:spPr>
        <p:txBody>
          <a:bodyPr>
            <a:spAutoFit/>
          </a:bodyPr>
          <a:lstStyle/>
          <a:p>
            <a:pPr algn="ctr">
              <a:spcBef>
                <a:spcPct val="50000"/>
              </a:spcBef>
            </a:pPr>
            <a:r>
              <a:rPr lang="sv-SE" sz="5000">
                <a:solidFill>
                  <a:srgbClr val="000099"/>
                </a:solidFill>
              </a:rPr>
              <a:t>60 %</a:t>
            </a:r>
            <a:endParaRPr lang="en-US" sz="5000">
              <a:solidFill>
                <a:srgbClr val="0000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217542"/>
                                        </p:tgtEl>
                                        <p:attrNameLst>
                                          <p:attrName>style.visibility</p:attrName>
                                        </p:attrNameLst>
                                      </p:cBhvr>
                                      <p:to>
                                        <p:strVal val="visible"/>
                                      </p:to>
                                    </p:set>
                                    <p:animEffect transition="in" filter="fade">
                                      <p:cBhvr>
                                        <p:cTn id="10" dur="2000"/>
                                        <p:tgtEl>
                                          <p:spTgt spid="12175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7646"/>
                                        </p:tgtEl>
                                        <p:attrNameLst>
                                          <p:attrName>style.visibility</p:attrName>
                                        </p:attrNameLst>
                                      </p:cBhvr>
                                      <p:to>
                                        <p:strVal val="visible"/>
                                      </p:to>
                                    </p:set>
                                    <p:animEffect transition="in" filter="fade">
                                      <p:cBhvr>
                                        <p:cTn id="15" dur="2000"/>
                                        <p:tgtEl>
                                          <p:spTgt spid="197646"/>
                                        </p:tgtEl>
                                      </p:cBhvr>
                                    </p:animEffect>
                                  </p:childTnLst>
                                </p:cTn>
                              </p:par>
                              <p:par>
                                <p:cTn id="16" presetID="10" presetClass="entr" presetSubtype="0" fill="hold" nodeType="withEffect">
                                  <p:stCondLst>
                                    <p:cond delay="0"/>
                                  </p:stCondLst>
                                  <p:childTnLst>
                                    <p:set>
                                      <p:cBhvr>
                                        <p:cTn id="17" dur="1" fill="hold">
                                          <p:stCondLst>
                                            <p:cond delay="0"/>
                                          </p:stCondLst>
                                        </p:cTn>
                                        <p:tgtEl>
                                          <p:spTgt spid="1217544"/>
                                        </p:tgtEl>
                                        <p:attrNameLst>
                                          <p:attrName>style.visibility</p:attrName>
                                        </p:attrNameLst>
                                      </p:cBhvr>
                                      <p:to>
                                        <p:strVal val="visible"/>
                                      </p:to>
                                    </p:set>
                                    <p:animEffect transition="in" filter="fade">
                                      <p:cBhvr>
                                        <p:cTn id="18" dur="2000"/>
                                        <p:tgtEl>
                                          <p:spTgt spid="1217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46" grpId="0"/>
      <p:bldP spid="2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288" y="-9525"/>
            <a:ext cx="9183688" cy="6867525"/>
            <a:chOff x="-9" y="-6"/>
            <a:chExt cx="5785" cy="4326"/>
          </a:xfrm>
        </p:grpSpPr>
        <p:pic>
          <p:nvPicPr>
            <p:cNvPr id="477189" name="Picture 3" descr="GREEN divider_100"/>
            <p:cNvPicPr>
              <a:picLocks noChangeAspect="1" noChangeArrowheads="1"/>
            </p:cNvPicPr>
            <p:nvPr/>
          </p:nvPicPr>
          <p:blipFill>
            <a:blip r:embed="rId3" cstate="print"/>
            <a:srcRect/>
            <a:stretch>
              <a:fillRect/>
            </a:stretch>
          </p:blipFill>
          <p:spPr bwMode="auto">
            <a:xfrm>
              <a:off x="-9" y="2"/>
              <a:ext cx="5780" cy="4318"/>
            </a:xfrm>
            <a:prstGeom prst="rect">
              <a:avLst/>
            </a:prstGeom>
            <a:noFill/>
            <a:ln w="9525">
              <a:noFill/>
              <a:miter lim="800000"/>
              <a:headEnd/>
              <a:tailEnd/>
            </a:ln>
          </p:spPr>
        </p:pic>
        <p:sp>
          <p:nvSpPr>
            <p:cNvPr id="172036" name="Freeform 4"/>
            <p:cNvSpPr>
              <a:spLocks/>
            </p:cNvSpPr>
            <p:nvPr/>
          </p:nvSpPr>
          <p:spPr bwMode="auto">
            <a:xfrm>
              <a:off x="3806" y="-6"/>
              <a:ext cx="1970" cy="2901"/>
            </a:xfrm>
            <a:custGeom>
              <a:avLst/>
              <a:gdLst/>
              <a:ahLst/>
              <a:cxnLst>
                <a:cxn ang="0">
                  <a:pos x="282" y="0"/>
                </a:cxn>
                <a:cxn ang="0">
                  <a:pos x="234" y="140"/>
                </a:cxn>
                <a:cxn ang="0">
                  <a:pos x="180" y="300"/>
                </a:cxn>
                <a:cxn ang="0">
                  <a:pos x="143" y="443"/>
                </a:cxn>
                <a:cxn ang="0">
                  <a:pos x="102" y="606"/>
                </a:cxn>
                <a:cxn ang="0">
                  <a:pos x="78" y="726"/>
                </a:cxn>
                <a:cxn ang="0">
                  <a:pos x="54" y="846"/>
                </a:cxn>
                <a:cxn ang="0">
                  <a:pos x="38" y="962"/>
                </a:cxn>
                <a:cxn ang="0">
                  <a:pos x="29" y="1049"/>
                </a:cxn>
                <a:cxn ang="0">
                  <a:pos x="20" y="1158"/>
                </a:cxn>
                <a:cxn ang="0">
                  <a:pos x="12" y="1251"/>
                </a:cxn>
                <a:cxn ang="0">
                  <a:pos x="6" y="1344"/>
                </a:cxn>
                <a:cxn ang="0">
                  <a:pos x="0" y="1494"/>
                </a:cxn>
                <a:cxn ang="0">
                  <a:pos x="6" y="1650"/>
                </a:cxn>
                <a:cxn ang="0">
                  <a:pos x="12" y="1742"/>
                </a:cxn>
                <a:cxn ang="0">
                  <a:pos x="20" y="1838"/>
                </a:cxn>
                <a:cxn ang="0">
                  <a:pos x="29" y="1947"/>
                </a:cxn>
                <a:cxn ang="0">
                  <a:pos x="48" y="2088"/>
                </a:cxn>
                <a:cxn ang="0">
                  <a:pos x="71" y="2229"/>
                </a:cxn>
                <a:cxn ang="0">
                  <a:pos x="108" y="2400"/>
                </a:cxn>
                <a:cxn ang="0">
                  <a:pos x="149" y="2538"/>
                </a:cxn>
                <a:cxn ang="0">
                  <a:pos x="188" y="2666"/>
                </a:cxn>
                <a:cxn ang="0">
                  <a:pos x="372" y="2690"/>
                </a:cxn>
                <a:cxn ang="0">
                  <a:pos x="516" y="2718"/>
                </a:cxn>
                <a:cxn ang="0">
                  <a:pos x="711" y="2769"/>
                </a:cxn>
                <a:cxn ang="0">
                  <a:pos x="840" y="2810"/>
                </a:cxn>
                <a:cxn ang="0">
                  <a:pos x="952" y="2854"/>
                </a:cxn>
                <a:cxn ang="0">
                  <a:pos x="1058" y="2901"/>
                </a:cxn>
                <a:cxn ang="0">
                  <a:pos x="1141" y="2847"/>
                </a:cxn>
                <a:cxn ang="0">
                  <a:pos x="1253" y="2775"/>
                </a:cxn>
                <a:cxn ang="0">
                  <a:pos x="1381" y="2704"/>
                </a:cxn>
                <a:cxn ang="0">
                  <a:pos x="1502" y="2643"/>
                </a:cxn>
                <a:cxn ang="0">
                  <a:pos x="1595" y="2598"/>
                </a:cxn>
                <a:cxn ang="0">
                  <a:pos x="1682" y="2562"/>
                </a:cxn>
                <a:cxn ang="0">
                  <a:pos x="1760" y="2529"/>
                </a:cxn>
                <a:cxn ang="0">
                  <a:pos x="1838" y="2499"/>
                </a:cxn>
                <a:cxn ang="0">
                  <a:pos x="1910" y="2479"/>
                </a:cxn>
                <a:cxn ang="0">
                  <a:pos x="1964" y="2462"/>
                </a:cxn>
                <a:cxn ang="0">
                  <a:pos x="1959" y="3"/>
                </a:cxn>
                <a:cxn ang="0">
                  <a:pos x="282" y="0"/>
                </a:cxn>
              </a:cxnLst>
              <a:rect l="0" t="0" r="r" b="b"/>
              <a:pathLst>
                <a:path w="1964" h="2901">
                  <a:moveTo>
                    <a:pt x="282" y="0"/>
                  </a:moveTo>
                  <a:lnTo>
                    <a:pt x="234" y="140"/>
                  </a:lnTo>
                  <a:lnTo>
                    <a:pt x="180" y="300"/>
                  </a:lnTo>
                  <a:lnTo>
                    <a:pt x="143" y="443"/>
                  </a:lnTo>
                  <a:lnTo>
                    <a:pt x="102" y="606"/>
                  </a:lnTo>
                  <a:lnTo>
                    <a:pt x="78" y="726"/>
                  </a:lnTo>
                  <a:lnTo>
                    <a:pt x="54" y="846"/>
                  </a:lnTo>
                  <a:lnTo>
                    <a:pt x="38" y="962"/>
                  </a:lnTo>
                  <a:lnTo>
                    <a:pt x="29" y="1049"/>
                  </a:lnTo>
                  <a:lnTo>
                    <a:pt x="20" y="1158"/>
                  </a:lnTo>
                  <a:lnTo>
                    <a:pt x="12" y="1251"/>
                  </a:lnTo>
                  <a:lnTo>
                    <a:pt x="6" y="1344"/>
                  </a:lnTo>
                  <a:lnTo>
                    <a:pt x="0" y="1494"/>
                  </a:lnTo>
                  <a:lnTo>
                    <a:pt x="6" y="1650"/>
                  </a:lnTo>
                  <a:lnTo>
                    <a:pt x="12" y="1742"/>
                  </a:lnTo>
                  <a:lnTo>
                    <a:pt x="20" y="1838"/>
                  </a:lnTo>
                  <a:lnTo>
                    <a:pt x="29" y="1947"/>
                  </a:lnTo>
                  <a:lnTo>
                    <a:pt x="48" y="2088"/>
                  </a:lnTo>
                  <a:lnTo>
                    <a:pt x="71" y="2229"/>
                  </a:lnTo>
                  <a:lnTo>
                    <a:pt x="108" y="2400"/>
                  </a:lnTo>
                  <a:lnTo>
                    <a:pt x="149" y="2538"/>
                  </a:lnTo>
                  <a:lnTo>
                    <a:pt x="188" y="2666"/>
                  </a:lnTo>
                  <a:lnTo>
                    <a:pt x="372" y="2690"/>
                  </a:lnTo>
                  <a:lnTo>
                    <a:pt x="516" y="2718"/>
                  </a:lnTo>
                  <a:lnTo>
                    <a:pt x="711" y="2769"/>
                  </a:lnTo>
                  <a:lnTo>
                    <a:pt x="840" y="2810"/>
                  </a:lnTo>
                  <a:lnTo>
                    <a:pt x="952" y="2854"/>
                  </a:lnTo>
                  <a:lnTo>
                    <a:pt x="1058" y="2901"/>
                  </a:lnTo>
                  <a:lnTo>
                    <a:pt x="1141" y="2847"/>
                  </a:lnTo>
                  <a:lnTo>
                    <a:pt x="1253" y="2775"/>
                  </a:lnTo>
                  <a:lnTo>
                    <a:pt x="1381" y="2704"/>
                  </a:lnTo>
                  <a:lnTo>
                    <a:pt x="1502" y="2643"/>
                  </a:lnTo>
                  <a:lnTo>
                    <a:pt x="1595" y="2598"/>
                  </a:lnTo>
                  <a:lnTo>
                    <a:pt x="1682" y="2562"/>
                  </a:lnTo>
                  <a:lnTo>
                    <a:pt x="1760" y="2529"/>
                  </a:lnTo>
                  <a:lnTo>
                    <a:pt x="1838" y="2499"/>
                  </a:lnTo>
                  <a:lnTo>
                    <a:pt x="1910" y="2479"/>
                  </a:lnTo>
                  <a:lnTo>
                    <a:pt x="1964" y="2462"/>
                  </a:lnTo>
                  <a:lnTo>
                    <a:pt x="1959" y="3"/>
                  </a:lnTo>
                  <a:lnTo>
                    <a:pt x="282" y="0"/>
                  </a:lnTo>
                  <a:close/>
                </a:path>
              </a:pathLst>
            </a:custGeom>
            <a:blipFill dpi="0" rotWithShape="1">
              <a:blip r:embed="rId4" cstate="print"/>
              <a:srcRect/>
              <a:stretch>
                <a:fillRect r="-42026"/>
              </a:stretch>
            </a:blipFill>
            <a:ln w="9525">
              <a:noFill/>
              <a:round/>
              <a:headEnd/>
              <a:tailEnd/>
            </a:ln>
            <a:effectLst/>
          </p:spPr>
          <p:txBody>
            <a:bodyPr/>
            <a:lstStyle/>
            <a:p>
              <a:pPr>
                <a:defRPr/>
              </a:pPr>
              <a:endParaRPr lang="en-US">
                <a:solidFill>
                  <a:srgbClr val="000099"/>
                </a:solidFill>
              </a:endParaRPr>
            </a:p>
          </p:txBody>
        </p:sp>
      </p:grpSp>
      <p:sp>
        <p:nvSpPr>
          <p:cNvPr id="477187" name="Rectangle 5"/>
          <p:cNvSpPr>
            <a:spLocks noGrp="1" noChangeArrowheads="1"/>
          </p:cNvSpPr>
          <p:nvPr>
            <p:ph type="ctrTitle"/>
          </p:nvPr>
        </p:nvSpPr>
        <p:spPr>
          <a:xfrm>
            <a:off x="457200" y="1779588"/>
            <a:ext cx="5414963" cy="1206500"/>
          </a:xfrm>
        </p:spPr>
        <p:txBody>
          <a:bodyPr/>
          <a:lstStyle/>
          <a:p>
            <a:pPr eaLnBrk="1" hangingPunct="1"/>
            <a:r>
              <a:rPr lang="sv-SE" sz="4800" smtClean="0"/>
              <a:t>SEARCH</a:t>
            </a:r>
          </a:p>
        </p:txBody>
      </p:sp>
      <p:sp>
        <p:nvSpPr>
          <p:cNvPr id="477188" name="Text Box 7"/>
          <p:cNvSpPr txBox="1">
            <a:spLocks noChangeArrowheads="1"/>
          </p:cNvSpPr>
          <p:nvPr/>
        </p:nvSpPr>
        <p:spPr bwMode="auto">
          <a:xfrm>
            <a:off x="8096250" y="6580188"/>
            <a:ext cx="944563" cy="231775"/>
          </a:xfrm>
          <a:prstGeom prst="rect">
            <a:avLst/>
          </a:prstGeom>
          <a:noFill/>
          <a:ln w="12700" algn="ctr">
            <a:noFill/>
            <a:miter lim="800000"/>
            <a:headEnd/>
            <a:tailEnd/>
          </a:ln>
        </p:spPr>
        <p:txBody>
          <a:bodyPr lIns="0" tIns="0" rIns="0" bIns="0" anchor="b">
            <a:spAutoFit/>
          </a:bodyPr>
          <a:lstStyle/>
          <a:p>
            <a:pPr algn="r" eaLnBrk="0" hangingPunct="0">
              <a:lnSpc>
                <a:spcPct val="95000"/>
              </a:lnSpc>
            </a:pPr>
            <a:r>
              <a:rPr lang="en-US" sz="800">
                <a:solidFill>
                  <a:srgbClr val="808080"/>
                </a:solidFill>
                <a:cs typeface="Arial" pitchFamily="34" charset="0"/>
              </a:rPr>
              <a:t>Security level</a:t>
            </a:r>
          </a:p>
          <a:p>
            <a:pPr algn="r" eaLnBrk="0" hangingPunct="0">
              <a:lnSpc>
                <a:spcPct val="95000"/>
              </a:lnSpc>
            </a:pPr>
            <a:r>
              <a:rPr lang="en-US" sz="800">
                <a:solidFill>
                  <a:srgbClr val="808080"/>
                </a:solidFill>
                <a:cs typeface="Arial" pitchFamily="34" charset="0"/>
              </a:rPr>
              <a:t>NN/MMYY</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print"/>
          <a:srcRect r="5614"/>
          <a:stretch>
            <a:fillRect/>
          </a:stretch>
        </p:blipFill>
        <p:spPr bwMode="auto">
          <a:xfrm>
            <a:off x="0" y="0"/>
            <a:ext cx="9101138" cy="667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sv-SE" smtClean="0"/>
              <a:t>Search efficiency</a:t>
            </a:r>
          </a:p>
        </p:txBody>
      </p:sp>
      <p:graphicFrame>
        <p:nvGraphicFramePr>
          <p:cNvPr id="2050" name="Object 3"/>
          <p:cNvGraphicFramePr>
            <a:graphicFrameLocks noChangeAspect="1"/>
          </p:cNvGraphicFramePr>
          <p:nvPr>
            <p:ph sz="half" idx="1"/>
          </p:nvPr>
        </p:nvGraphicFramePr>
        <p:xfrm>
          <a:off x="962025" y="2573338"/>
          <a:ext cx="3706813" cy="2490787"/>
        </p:xfrm>
        <a:graphic>
          <a:graphicData uri="http://schemas.openxmlformats.org/presentationml/2006/ole">
            <p:oleObj spid="_x0000_s1944578" name="Chart" r:id="rId4" imgW="5781759" imgH="3886200" progId="MSGraph.Chart.8">
              <p:embed followColorScheme="full"/>
            </p:oleObj>
          </a:graphicData>
        </a:graphic>
      </p:graphicFrame>
      <p:sp>
        <p:nvSpPr>
          <p:cNvPr id="2053" name="Rectangle 4"/>
          <p:cNvSpPr>
            <a:spLocks noChangeArrowheads="1"/>
          </p:cNvSpPr>
          <p:nvPr/>
        </p:nvSpPr>
        <p:spPr bwMode="auto">
          <a:xfrm>
            <a:off x="1255713" y="6116638"/>
            <a:ext cx="5454650" cy="366712"/>
          </a:xfrm>
          <a:prstGeom prst="rect">
            <a:avLst/>
          </a:prstGeom>
          <a:noFill/>
          <a:ln w="9525">
            <a:noFill/>
            <a:miter lim="800000"/>
            <a:headEnd/>
            <a:tailEnd/>
          </a:ln>
        </p:spPr>
        <p:txBody>
          <a:bodyPr wrap="none">
            <a:spAutoFit/>
          </a:bodyPr>
          <a:lstStyle/>
          <a:p>
            <a:r>
              <a:rPr lang="sv-SE">
                <a:solidFill>
                  <a:srgbClr val="7F7F7F"/>
                </a:solidFill>
                <a:cs typeface="Arial" pitchFamily="34" charset="0"/>
              </a:rPr>
              <a:t>Based on measurements from top 100 search terms</a:t>
            </a:r>
          </a:p>
        </p:txBody>
      </p:sp>
      <p:sp>
        <p:nvSpPr>
          <p:cNvPr id="2054" name="Text Box 5"/>
          <p:cNvSpPr txBox="1">
            <a:spLocks noChangeArrowheads="1"/>
          </p:cNvSpPr>
          <p:nvPr/>
        </p:nvSpPr>
        <p:spPr bwMode="auto">
          <a:xfrm>
            <a:off x="3208338" y="2573338"/>
            <a:ext cx="1460500" cy="641350"/>
          </a:xfrm>
          <a:prstGeom prst="rect">
            <a:avLst/>
          </a:prstGeom>
          <a:noFill/>
          <a:ln w="9525">
            <a:noFill/>
            <a:miter lim="800000"/>
            <a:headEnd/>
            <a:tailEnd/>
          </a:ln>
        </p:spPr>
        <p:txBody>
          <a:bodyPr>
            <a:spAutoFit/>
          </a:bodyPr>
          <a:lstStyle/>
          <a:p>
            <a:pPr algn="ctr">
              <a:spcBef>
                <a:spcPct val="50000"/>
              </a:spcBef>
            </a:pPr>
            <a:r>
              <a:rPr lang="sv-SE">
                <a:solidFill>
                  <a:srgbClr val="000099"/>
                </a:solidFill>
                <a:cs typeface="Arial" pitchFamily="34" charset="0"/>
              </a:rPr>
              <a:t>Success 28%</a:t>
            </a:r>
          </a:p>
        </p:txBody>
      </p:sp>
      <p:sp>
        <p:nvSpPr>
          <p:cNvPr id="2055" name="Text Box 6"/>
          <p:cNvSpPr txBox="1">
            <a:spLocks noChangeArrowheads="1"/>
          </p:cNvSpPr>
          <p:nvPr/>
        </p:nvSpPr>
        <p:spPr bwMode="auto">
          <a:xfrm>
            <a:off x="962025" y="4433888"/>
            <a:ext cx="1460500" cy="641350"/>
          </a:xfrm>
          <a:prstGeom prst="rect">
            <a:avLst/>
          </a:prstGeom>
          <a:noFill/>
          <a:ln w="9525">
            <a:noFill/>
            <a:miter lim="800000"/>
            <a:headEnd/>
            <a:tailEnd/>
          </a:ln>
        </p:spPr>
        <p:txBody>
          <a:bodyPr>
            <a:spAutoFit/>
          </a:bodyPr>
          <a:lstStyle/>
          <a:p>
            <a:pPr algn="ctr">
              <a:spcBef>
                <a:spcPct val="50000"/>
              </a:spcBef>
            </a:pPr>
            <a:r>
              <a:rPr lang="sv-SE">
                <a:solidFill>
                  <a:srgbClr val="000099"/>
                </a:solidFill>
                <a:cs typeface="Arial" pitchFamily="34" charset="0"/>
              </a:rPr>
              <a:t>Failure</a:t>
            </a:r>
            <a:br>
              <a:rPr lang="sv-SE">
                <a:solidFill>
                  <a:srgbClr val="000099"/>
                </a:solidFill>
                <a:cs typeface="Arial" pitchFamily="34" charset="0"/>
              </a:rPr>
            </a:br>
            <a:r>
              <a:rPr lang="sv-SE">
                <a:solidFill>
                  <a:srgbClr val="000099"/>
                </a:solidFill>
                <a:cs typeface="Arial" pitchFamily="34" charset="0"/>
              </a:rPr>
              <a:t>72%</a:t>
            </a:r>
          </a:p>
        </p:txBody>
      </p:sp>
      <p:graphicFrame>
        <p:nvGraphicFramePr>
          <p:cNvPr id="174087" name="Object 7"/>
          <p:cNvGraphicFramePr>
            <a:graphicFrameLocks noChangeAspect="1"/>
          </p:cNvGraphicFramePr>
          <p:nvPr>
            <p:ph sz="half" idx="2"/>
          </p:nvPr>
        </p:nvGraphicFramePr>
        <p:xfrm>
          <a:off x="4821238" y="2573338"/>
          <a:ext cx="3706812" cy="2490787"/>
        </p:xfrm>
        <a:graphic>
          <a:graphicData uri="http://schemas.openxmlformats.org/presentationml/2006/ole">
            <p:oleObj spid="_x0000_s1944579" name="Chart" r:id="rId5" imgW="5781759" imgH="3886200" progId="MSGraph.Chart.8">
              <p:embed followColorScheme="full"/>
            </p:oleObj>
          </a:graphicData>
        </a:graphic>
      </p:graphicFrame>
      <p:sp>
        <p:nvSpPr>
          <p:cNvPr id="2056" name="Text Box 8"/>
          <p:cNvSpPr txBox="1">
            <a:spLocks noChangeArrowheads="1"/>
          </p:cNvSpPr>
          <p:nvPr/>
        </p:nvSpPr>
        <p:spPr bwMode="auto">
          <a:xfrm>
            <a:off x="996950" y="1171575"/>
            <a:ext cx="7878763" cy="457200"/>
          </a:xfrm>
          <a:prstGeom prst="rect">
            <a:avLst/>
          </a:prstGeom>
          <a:noFill/>
          <a:ln w="9525">
            <a:noFill/>
            <a:miter lim="800000"/>
            <a:headEnd/>
            <a:tailEnd/>
          </a:ln>
        </p:spPr>
        <p:txBody>
          <a:bodyPr>
            <a:spAutoFit/>
          </a:bodyPr>
          <a:lstStyle/>
          <a:p>
            <a:r>
              <a:rPr lang="en-US" sz="2400">
                <a:solidFill>
                  <a:srgbClr val="3E5FC2"/>
                </a:solidFill>
                <a:cs typeface="Arial" pitchFamily="34" charset="0"/>
              </a:rPr>
              <a:t>Baseline vs today</a:t>
            </a:r>
            <a:endParaRPr lang="en-GB" sz="2400">
              <a:solidFill>
                <a:srgbClr val="3E5FC2"/>
              </a:solidFill>
              <a:cs typeface="Arial" pitchFamily="34" charset="0"/>
            </a:endParaRPr>
          </a:p>
        </p:txBody>
      </p:sp>
      <p:sp>
        <p:nvSpPr>
          <p:cNvPr id="174089" name="Text Box 9"/>
          <p:cNvSpPr txBox="1">
            <a:spLocks noChangeArrowheads="1"/>
          </p:cNvSpPr>
          <p:nvPr/>
        </p:nvSpPr>
        <p:spPr bwMode="auto">
          <a:xfrm>
            <a:off x="4821238" y="4433888"/>
            <a:ext cx="1460500" cy="641350"/>
          </a:xfrm>
          <a:prstGeom prst="rect">
            <a:avLst/>
          </a:prstGeom>
          <a:noFill/>
          <a:ln w="9525">
            <a:noFill/>
            <a:miter lim="800000"/>
            <a:headEnd/>
            <a:tailEnd/>
          </a:ln>
        </p:spPr>
        <p:txBody>
          <a:bodyPr>
            <a:spAutoFit/>
          </a:bodyPr>
          <a:lstStyle/>
          <a:p>
            <a:pPr algn="ctr">
              <a:spcBef>
                <a:spcPct val="50000"/>
              </a:spcBef>
            </a:pPr>
            <a:r>
              <a:rPr lang="sv-SE">
                <a:solidFill>
                  <a:srgbClr val="000099"/>
                </a:solidFill>
                <a:cs typeface="Arial" pitchFamily="34" charset="0"/>
              </a:rPr>
              <a:t>Failure</a:t>
            </a:r>
            <a:br>
              <a:rPr lang="sv-SE">
                <a:solidFill>
                  <a:srgbClr val="000099"/>
                </a:solidFill>
                <a:cs typeface="Arial" pitchFamily="34" charset="0"/>
              </a:rPr>
            </a:br>
            <a:r>
              <a:rPr lang="sv-SE">
                <a:solidFill>
                  <a:srgbClr val="000099"/>
                </a:solidFill>
                <a:cs typeface="Arial" pitchFamily="34" charset="0"/>
              </a:rPr>
              <a:t>43%</a:t>
            </a:r>
          </a:p>
        </p:txBody>
      </p:sp>
      <p:sp>
        <p:nvSpPr>
          <p:cNvPr id="174090" name="Text Box 10"/>
          <p:cNvSpPr txBox="1">
            <a:spLocks noChangeArrowheads="1"/>
          </p:cNvSpPr>
          <p:nvPr/>
        </p:nvSpPr>
        <p:spPr bwMode="auto">
          <a:xfrm>
            <a:off x="7415213" y="2611438"/>
            <a:ext cx="1460500" cy="641350"/>
          </a:xfrm>
          <a:prstGeom prst="rect">
            <a:avLst/>
          </a:prstGeom>
          <a:noFill/>
          <a:ln w="9525">
            <a:noFill/>
            <a:miter lim="800000"/>
            <a:headEnd/>
            <a:tailEnd/>
          </a:ln>
        </p:spPr>
        <p:txBody>
          <a:bodyPr>
            <a:spAutoFit/>
          </a:bodyPr>
          <a:lstStyle/>
          <a:p>
            <a:pPr algn="ctr">
              <a:spcBef>
                <a:spcPct val="50000"/>
              </a:spcBef>
            </a:pPr>
            <a:r>
              <a:rPr lang="sv-SE">
                <a:solidFill>
                  <a:srgbClr val="000099"/>
                </a:solidFill>
                <a:cs typeface="Arial" pitchFamily="34" charset="0"/>
              </a:rPr>
              <a:t>Success 57%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089"/>
                                        </p:tgtEl>
                                        <p:attrNameLst>
                                          <p:attrName>style.visibility</p:attrName>
                                        </p:attrNameLst>
                                      </p:cBhvr>
                                      <p:to>
                                        <p:strVal val="visible"/>
                                      </p:to>
                                    </p:set>
                                    <p:animEffect transition="in" filter="box(in)">
                                      <p:cBhvr>
                                        <p:cTn id="7" dur="500"/>
                                        <p:tgtEl>
                                          <p:spTgt spid="17408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4087"/>
                                        </p:tgtEl>
                                        <p:attrNameLst>
                                          <p:attrName>style.visibility</p:attrName>
                                        </p:attrNameLst>
                                      </p:cBhvr>
                                      <p:to>
                                        <p:strVal val="visible"/>
                                      </p:to>
                                    </p:set>
                                    <p:animEffect transition="in" filter="box(in)">
                                      <p:cBhvr>
                                        <p:cTn id="10" dur="500"/>
                                        <p:tgtEl>
                                          <p:spTgt spid="17408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4090"/>
                                        </p:tgtEl>
                                        <p:attrNameLst>
                                          <p:attrName>style.visibility</p:attrName>
                                        </p:attrNameLst>
                                      </p:cBhvr>
                                      <p:to>
                                        <p:strVal val="visible"/>
                                      </p:to>
                                    </p:set>
                                    <p:animEffect transition="in" filter="box(in)">
                                      <p:cBhvr>
                                        <p:cTn id="13" dur="500"/>
                                        <p:tgtEl>
                                          <p:spTgt spid="174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74087" grpId="0"/>
      <p:bldP spid="174089" grpId="0"/>
      <p:bldP spid="17409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288" y="-9525"/>
            <a:ext cx="9183688" cy="6867525"/>
            <a:chOff x="-9" y="-6"/>
            <a:chExt cx="5785" cy="4326"/>
          </a:xfrm>
        </p:grpSpPr>
        <p:pic>
          <p:nvPicPr>
            <p:cNvPr id="478213" name="Picture 3" descr="GREEN divider_100"/>
            <p:cNvPicPr>
              <a:picLocks noChangeAspect="1" noChangeArrowheads="1"/>
            </p:cNvPicPr>
            <p:nvPr/>
          </p:nvPicPr>
          <p:blipFill>
            <a:blip r:embed="rId3" cstate="print"/>
            <a:srcRect/>
            <a:stretch>
              <a:fillRect/>
            </a:stretch>
          </p:blipFill>
          <p:spPr bwMode="auto">
            <a:xfrm>
              <a:off x="-9" y="2"/>
              <a:ext cx="5780" cy="4318"/>
            </a:xfrm>
            <a:prstGeom prst="rect">
              <a:avLst/>
            </a:prstGeom>
            <a:noFill/>
            <a:ln w="9525">
              <a:noFill/>
              <a:miter lim="800000"/>
              <a:headEnd/>
              <a:tailEnd/>
            </a:ln>
          </p:spPr>
        </p:pic>
        <p:sp>
          <p:nvSpPr>
            <p:cNvPr id="224260" name="Freeform 4"/>
            <p:cNvSpPr>
              <a:spLocks/>
            </p:cNvSpPr>
            <p:nvPr/>
          </p:nvSpPr>
          <p:spPr bwMode="auto">
            <a:xfrm>
              <a:off x="3806" y="-6"/>
              <a:ext cx="1970" cy="2901"/>
            </a:xfrm>
            <a:custGeom>
              <a:avLst/>
              <a:gdLst/>
              <a:ahLst/>
              <a:cxnLst>
                <a:cxn ang="0">
                  <a:pos x="282" y="0"/>
                </a:cxn>
                <a:cxn ang="0">
                  <a:pos x="234" y="140"/>
                </a:cxn>
                <a:cxn ang="0">
                  <a:pos x="180" y="300"/>
                </a:cxn>
                <a:cxn ang="0">
                  <a:pos x="143" y="443"/>
                </a:cxn>
                <a:cxn ang="0">
                  <a:pos x="102" y="606"/>
                </a:cxn>
                <a:cxn ang="0">
                  <a:pos x="78" y="726"/>
                </a:cxn>
                <a:cxn ang="0">
                  <a:pos x="54" y="846"/>
                </a:cxn>
                <a:cxn ang="0">
                  <a:pos x="38" y="962"/>
                </a:cxn>
                <a:cxn ang="0">
                  <a:pos x="29" y="1049"/>
                </a:cxn>
                <a:cxn ang="0">
                  <a:pos x="20" y="1158"/>
                </a:cxn>
                <a:cxn ang="0">
                  <a:pos x="12" y="1251"/>
                </a:cxn>
                <a:cxn ang="0">
                  <a:pos x="6" y="1344"/>
                </a:cxn>
                <a:cxn ang="0">
                  <a:pos x="0" y="1494"/>
                </a:cxn>
                <a:cxn ang="0">
                  <a:pos x="6" y="1650"/>
                </a:cxn>
                <a:cxn ang="0">
                  <a:pos x="12" y="1742"/>
                </a:cxn>
                <a:cxn ang="0">
                  <a:pos x="20" y="1838"/>
                </a:cxn>
                <a:cxn ang="0">
                  <a:pos x="29" y="1947"/>
                </a:cxn>
                <a:cxn ang="0">
                  <a:pos x="48" y="2088"/>
                </a:cxn>
                <a:cxn ang="0">
                  <a:pos x="71" y="2229"/>
                </a:cxn>
                <a:cxn ang="0">
                  <a:pos x="108" y="2400"/>
                </a:cxn>
                <a:cxn ang="0">
                  <a:pos x="149" y="2538"/>
                </a:cxn>
                <a:cxn ang="0">
                  <a:pos x="188" y="2666"/>
                </a:cxn>
                <a:cxn ang="0">
                  <a:pos x="372" y="2690"/>
                </a:cxn>
                <a:cxn ang="0">
                  <a:pos x="516" y="2718"/>
                </a:cxn>
                <a:cxn ang="0">
                  <a:pos x="711" y="2769"/>
                </a:cxn>
                <a:cxn ang="0">
                  <a:pos x="840" y="2810"/>
                </a:cxn>
                <a:cxn ang="0">
                  <a:pos x="952" y="2854"/>
                </a:cxn>
                <a:cxn ang="0">
                  <a:pos x="1058" y="2901"/>
                </a:cxn>
                <a:cxn ang="0">
                  <a:pos x="1141" y="2847"/>
                </a:cxn>
                <a:cxn ang="0">
                  <a:pos x="1253" y="2775"/>
                </a:cxn>
                <a:cxn ang="0">
                  <a:pos x="1381" y="2704"/>
                </a:cxn>
                <a:cxn ang="0">
                  <a:pos x="1502" y="2643"/>
                </a:cxn>
                <a:cxn ang="0">
                  <a:pos x="1595" y="2598"/>
                </a:cxn>
                <a:cxn ang="0">
                  <a:pos x="1682" y="2562"/>
                </a:cxn>
                <a:cxn ang="0">
                  <a:pos x="1760" y="2529"/>
                </a:cxn>
                <a:cxn ang="0">
                  <a:pos x="1838" y="2499"/>
                </a:cxn>
                <a:cxn ang="0">
                  <a:pos x="1910" y="2479"/>
                </a:cxn>
                <a:cxn ang="0">
                  <a:pos x="1964" y="2462"/>
                </a:cxn>
                <a:cxn ang="0">
                  <a:pos x="1959" y="3"/>
                </a:cxn>
                <a:cxn ang="0">
                  <a:pos x="282" y="0"/>
                </a:cxn>
              </a:cxnLst>
              <a:rect l="0" t="0" r="r" b="b"/>
              <a:pathLst>
                <a:path w="1964" h="2901">
                  <a:moveTo>
                    <a:pt x="282" y="0"/>
                  </a:moveTo>
                  <a:lnTo>
                    <a:pt x="234" y="140"/>
                  </a:lnTo>
                  <a:lnTo>
                    <a:pt x="180" y="300"/>
                  </a:lnTo>
                  <a:lnTo>
                    <a:pt x="143" y="443"/>
                  </a:lnTo>
                  <a:lnTo>
                    <a:pt x="102" y="606"/>
                  </a:lnTo>
                  <a:lnTo>
                    <a:pt x="78" y="726"/>
                  </a:lnTo>
                  <a:lnTo>
                    <a:pt x="54" y="846"/>
                  </a:lnTo>
                  <a:lnTo>
                    <a:pt x="38" y="962"/>
                  </a:lnTo>
                  <a:lnTo>
                    <a:pt x="29" y="1049"/>
                  </a:lnTo>
                  <a:lnTo>
                    <a:pt x="20" y="1158"/>
                  </a:lnTo>
                  <a:lnTo>
                    <a:pt x="12" y="1251"/>
                  </a:lnTo>
                  <a:lnTo>
                    <a:pt x="6" y="1344"/>
                  </a:lnTo>
                  <a:lnTo>
                    <a:pt x="0" y="1494"/>
                  </a:lnTo>
                  <a:lnTo>
                    <a:pt x="6" y="1650"/>
                  </a:lnTo>
                  <a:lnTo>
                    <a:pt x="12" y="1742"/>
                  </a:lnTo>
                  <a:lnTo>
                    <a:pt x="20" y="1838"/>
                  </a:lnTo>
                  <a:lnTo>
                    <a:pt x="29" y="1947"/>
                  </a:lnTo>
                  <a:lnTo>
                    <a:pt x="48" y="2088"/>
                  </a:lnTo>
                  <a:lnTo>
                    <a:pt x="71" y="2229"/>
                  </a:lnTo>
                  <a:lnTo>
                    <a:pt x="108" y="2400"/>
                  </a:lnTo>
                  <a:lnTo>
                    <a:pt x="149" y="2538"/>
                  </a:lnTo>
                  <a:lnTo>
                    <a:pt x="188" y="2666"/>
                  </a:lnTo>
                  <a:lnTo>
                    <a:pt x="372" y="2690"/>
                  </a:lnTo>
                  <a:lnTo>
                    <a:pt x="516" y="2718"/>
                  </a:lnTo>
                  <a:lnTo>
                    <a:pt x="711" y="2769"/>
                  </a:lnTo>
                  <a:lnTo>
                    <a:pt x="840" y="2810"/>
                  </a:lnTo>
                  <a:lnTo>
                    <a:pt x="952" y="2854"/>
                  </a:lnTo>
                  <a:lnTo>
                    <a:pt x="1058" y="2901"/>
                  </a:lnTo>
                  <a:lnTo>
                    <a:pt x="1141" y="2847"/>
                  </a:lnTo>
                  <a:lnTo>
                    <a:pt x="1253" y="2775"/>
                  </a:lnTo>
                  <a:lnTo>
                    <a:pt x="1381" y="2704"/>
                  </a:lnTo>
                  <a:lnTo>
                    <a:pt x="1502" y="2643"/>
                  </a:lnTo>
                  <a:lnTo>
                    <a:pt x="1595" y="2598"/>
                  </a:lnTo>
                  <a:lnTo>
                    <a:pt x="1682" y="2562"/>
                  </a:lnTo>
                  <a:lnTo>
                    <a:pt x="1760" y="2529"/>
                  </a:lnTo>
                  <a:lnTo>
                    <a:pt x="1838" y="2499"/>
                  </a:lnTo>
                  <a:lnTo>
                    <a:pt x="1910" y="2479"/>
                  </a:lnTo>
                  <a:lnTo>
                    <a:pt x="1964" y="2462"/>
                  </a:lnTo>
                  <a:lnTo>
                    <a:pt x="1959" y="3"/>
                  </a:lnTo>
                  <a:lnTo>
                    <a:pt x="282" y="0"/>
                  </a:lnTo>
                  <a:close/>
                </a:path>
              </a:pathLst>
            </a:custGeom>
            <a:blipFill dpi="0" rotWithShape="1">
              <a:blip r:embed="rId4" cstate="print"/>
              <a:srcRect/>
              <a:stretch>
                <a:fillRect r="-42026"/>
              </a:stretch>
            </a:blipFill>
            <a:ln w="9525">
              <a:noFill/>
              <a:round/>
              <a:headEnd/>
              <a:tailEnd/>
            </a:ln>
            <a:effectLst/>
          </p:spPr>
          <p:txBody>
            <a:bodyPr/>
            <a:lstStyle/>
            <a:p>
              <a:pPr>
                <a:defRPr/>
              </a:pPr>
              <a:endParaRPr lang="en-US">
                <a:solidFill>
                  <a:srgbClr val="000099"/>
                </a:solidFill>
              </a:endParaRPr>
            </a:p>
          </p:txBody>
        </p:sp>
      </p:grpSp>
      <p:sp>
        <p:nvSpPr>
          <p:cNvPr id="478211" name="Rectangle 5"/>
          <p:cNvSpPr>
            <a:spLocks noGrp="1" noChangeArrowheads="1"/>
          </p:cNvSpPr>
          <p:nvPr>
            <p:ph type="ctrTitle"/>
          </p:nvPr>
        </p:nvSpPr>
        <p:spPr>
          <a:xfrm>
            <a:off x="188913" y="1779588"/>
            <a:ext cx="5683250" cy="1206500"/>
          </a:xfrm>
        </p:spPr>
        <p:txBody>
          <a:bodyPr/>
          <a:lstStyle/>
          <a:p>
            <a:pPr eaLnBrk="1" hangingPunct="1"/>
            <a:r>
              <a:rPr lang="sv-SE" sz="4400" smtClean="0"/>
              <a:t>CONTENT QUALITY</a:t>
            </a:r>
          </a:p>
        </p:txBody>
      </p:sp>
      <p:sp>
        <p:nvSpPr>
          <p:cNvPr id="478212" name="Text Box 6"/>
          <p:cNvSpPr txBox="1">
            <a:spLocks noChangeArrowheads="1"/>
          </p:cNvSpPr>
          <p:nvPr/>
        </p:nvSpPr>
        <p:spPr bwMode="auto">
          <a:xfrm>
            <a:off x="8096250" y="6580188"/>
            <a:ext cx="944563" cy="231775"/>
          </a:xfrm>
          <a:prstGeom prst="rect">
            <a:avLst/>
          </a:prstGeom>
          <a:noFill/>
          <a:ln w="12700" algn="ctr">
            <a:noFill/>
            <a:miter lim="800000"/>
            <a:headEnd/>
            <a:tailEnd/>
          </a:ln>
        </p:spPr>
        <p:txBody>
          <a:bodyPr lIns="0" tIns="0" rIns="0" bIns="0" anchor="b">
            <a:spAutoFit/>
          </a:bodyPr>
          <a:lstStyle/>
          <a:p>
            <a:pPr algn="r" eaLnBrk="0" hangingPunct="0">
              <a:lnSpc>
                <a:spcPct val="95000"/>
              </a:lnSpc>
            </a:pPr>
            <a:r>
              <a:rPr lang="en-US" sz="800">
                <a:solidFill>
                  <a:srgbClr val="808080"/>
                </a:solidFill>
                <a:cs typeface="Arial" pitchFamily="34" charset="0"/>
              </a:rPr>
              <a:t>Security level</a:t>
            </a:r>
          </a:p>
          <a:p>
            <a:pPr algn="r" eaLnBrk="0" hangingPunct="0">
              <a:lnSpc>
                <a:spcPct val="95000"/>
              </a:lnSpc>
            </a:pPr>
            <a:r>
              <a:rPr lang="en-US" sz="800">
                <a:solidFill>
                  <a:srgbClr val="808080"/>
                </a:solidFill>
                <a:cs typeface="Arial" pitchFamily="34" charset="0"/>
              </a:rPr>
              <a:t>NN/MMYY</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2" descr="980459_low 150dpi flera"/>
          <p:cNvPicPr>
            <a:picLocks noChangeAspect="1" noChangeArrowheads="1"/>
          </p:cNvPicPr>
          <p:nvPr/>
        </p:nvPicPr>
        <p:blipFill>
          <a:blip r:embed="rId3" cstate="print"/>
          <a:srcRect/>
          <a:stretch>
            <a:fillRect/>
          </a:stretch>
        </p:blipFill>
        <p:spPr bwMode="auto">
          <a:xfrm>
            <a:off x="1855788" y="3503613"/>
            <a:ext cx="4865687" cy="3354387"/>
          </a:xfrm>
          <a:prstGeom prst="rect">
            <a:avLst/>
          </a:prstGeom>
          <a:noFill/>
          <a:ln w="9525">
            <a:noFill/>
            <a:miter lim="800000"/>
            <a:headEnd/>
            <a:tailEnd/>
          </a:ln>
        </p:spPr>
      </p:pic>
      <p:sp>
        <p:nvSpPr>
          <p:cNvPr id="479235" name="Text Box 3"/>
          <p:cNvSpPr txBox="1">
            <a:spLocks noChangeArrowheads="1"/>
          </p:cNvSpPr>
          <p:nvPr/>
        </p:nvSpPr>
        <p:spPr bwMode="auto">
          <a:xfrm>
            <a:off x="996950" y="1171575"/>
            <a:ext cx="7878763" cy="457200"/>
          </a:xfrm>
          <a:prstGeom prst="rect">
            <a:avLst/>
          </a:prstGeom>
          <a:noFill/>
          <a:ln w="9525">
            <a:noFill/>
            <a:miter lim="800000"/>
            <a:headEnd/>
            <a:tailEnd/>
          </a:ln>
        </p:spPr>
        <p:txBody>
          <a:bodyPr>
            <a:spAutoFit/>
          </a:bodyPr>
          <a:lstStyle/>
          <a:p>
            <a:r>
              <a:rPr lang="en-GB" sz="2400">
                <a:solidFill>
                  <a:srgbClr val="3E5FC2"/>
                </a:solidFill>
              </a:rPr>
              <a:t>It’s about…..</a:t>
            </a:r>
          </a:p>
        </p:txBody>
      </p:sp>
      <p:sp>
        <p:nvSpPr>
          <p:cNvPr id="479236" name="Rectangle 4"/>
          <p:cNvSpPr>
            <a:spLocks noChangeArrowheads="1"/>
          </p:cNvSpPr>
          <p:nvPr/>
        </p:nvSpPr>
        <p:spPr bwMode="auto">
          <a:xfrm>
            <a:off x="8156575" y="0"/>
            <a:ext cx="987425" cy="6858000"/>
          </a:xfrm>
          <a:prstGeom prst="rect">
            <a:avLst/>
          </a:prstGeom>
          <a:solidFill>
            <a:schemeClr val="hlink"/>
          </a:solidFill>
          <a:ln w="9525">
            <a:noFill/>
            <a:miter lim="800000"/>
            <a:headEnd/>
            <a:tailEnd/>
          </a:ln>
        </p:spPr>
        <p:txBody>
          <a:bodyPr wrap="none" anchor="ctr"/>
          <a:lstStyle/>
          <a:p>
            <a:endParaRPr lang="en-US">
              <a:solidFill>
                <a:srgbClr val="000099"/>
              </a:solidFill>
            </a:endParaRPr>
          </a:p>
        </p:txBody>
      </p:sp>
      <p:sp>
        <p:nvSpPr>
          <p:cNvPr id="479237" name="Rectangle 5"/>
          <p:cNvSpPr>
            <a:spLocks noGrp="1" noChangeArrowheads="1"/>
          </p:cNvSpPr>
          <p:nvPr>
            <p:ph type="title"/>
          </p:nvPr>
        </p:nvSpPr>
        <p:spPr/>
        <p:txBody>
          <a:bodyPr/>
          <a:lstStyle/>
          <a:p>
            <a:pPr eaLnBrk="1" hangingPunct="1"/>
            <a:r>
              <a:rPr lang="sv-SE" smtClean="0"/>
              <a:t>Does web content matter? </a:t>
            </a:r>
            <a:endParaRPr lang="en-GB" sz="2800" smtClean="0"/>
          </a:p>
        </p:txBody>
      </p:sp>
      <p:sp>
        <p:nvSpPr>
          <p:cNvPr id="479238" name="Text Box 6"/>
          <p:cNvSpPr txBox="1">
            <a:spLocks noChangeArrowheads="1"/>
          </p:cNvSpPr>
          <p:nvPr/>
        </p:nvSpPr>
        <p:spPr bwMode="auto">
          <a:xfrm>
            <a:off x="703263" y="4565650"/>
            <a:ext cx="1682750" cy="366713"/>
          </a:xfrm>
          <a:prstGeom prst="rect">
            <a:avLst/>
          </a:prstGeom>
          <a:solidFill>
            <a:schemeClr val="accent2"/>
          </a:solidFill>
          <a:ln w="12700">
            <a:noFill/>
            <a:miter lim="800000"/>
            <a:headEnd/>
            <a:tailEnd/>
          </a:ln>
        </p:spPr>
        <p:txBody>
          <a:bodyPr wrap="none">
            <a:spAutoFit/>
          </a:bodyPr>
          <a:lstStyle/>
          <a:p>
            <a:pPr defTabSz="762000" eaLnBrk="0" hangingPunct="0"/>
            <a:r>
              <a:rPr lang="sv-SE">
                <a:solidFill>
                  <a:srgbClr val="000099"/>
                </a:solidFill>
                <a:cs typeface="Arial" pitchFamily="34" charset="0"/>
              </a:rPr>
              <a:t>Visitor </a:t>
            </a:r>
            <a:r>
              <a:rPr lang="sv-SE">
                <a:solidFill>
                  <a:srgbClr val="FF7D17"/>
                </a:solidFill>
                <a:cs typeface="Arial" pitchFamily="34" charset="0"/>
              </a:rPr>
              <a:t>60</a:t>
            </a:r>
            <a:r>
              <a:rPr lang="sv-SE">
                <a:solidFill>
                  <a:srgbClr val="000099"/>
                </a:solidFill>
                <a:cs typeface="Arial" pitchFamily="34" charset="0"/>
              </a:rPr>
              <a:t> min</a:t>
            </a:r>
            <a:endParaRPr lang="en-GB">
              <a:solidFill>
                <a:srgbClr val="000099"/>
              </a:solidFill>
              <a:cs typeface="Arial" pitchFamily="34" charset="0"/>
            </a:endParaRPr>
          </a:p>
        </p:txBody>
      </p:sp>
      <p:sp>
        <p:nvSpPr>
          <p:cNvPr id="479239" name="Text Box 7"/>
          <p:cNvSpPr txBox="1">
            <a:spLocks noChangeArrowheads="1"/>
          </p:cNvSpPr>
          <p:nvPr/>
        </p:nvSpPr>
        <p:spPr bwMode="auto">
          <a:xfrm>
            <a:off x="1970088" y="3816350"/>
            <a:ext cx="1682750" cy="366713"/>
          </a:xfrm>
          <a:prstGeom prst="rect">
            <a:avLst/>
          </a:prstGeom>
          <a:solidFill>
            <a:schemeClr val="accent2"/>
          </a:solidFill>
          <a:ln w="12700">
            <a:noFill/>
            <a:miter lim="800000"/>
            <a:headEnd/>
            <a:tailEnd/>
          </a:ln>
        </p:spPr>
        <p:txBody>
          <a:bodyPr wrap="none">
            <a:spAutoFit/>
          </a:bodyPr>
          <a:lstStyle/>
          <a:p>
            <a:pPr defTabSz="762000" eaLnBrk="0" hangingPunct="0"/>
            <a:r>
              <a:rPr lang="sv-SE">
                <a:solidFill>
                  <a:srgbClr val="000099"/>
                </a:solidFill>
                <a:cs typeface="Arial" pitchFamily="34" charset="0"/>
              </a:rPr>
              <a:t>Visitor </a:t>
            </a:r>
            <a:r>
              <a:rPr lang="sv-SE">
                <a:solidFill>
                  <a:srgbClr val="FF7D17"/>
                </a:solidFill>
                <a:cs typeface="Arial" pitchFamily="34" charset="0"/>
              </a:rPr>
              <a:t>60</a:t>
            </a:r>
            <a:r>
              <a:rPr lang="sv-SE">
                <a:solidFill>
                  <a:srgbClr val="000099"/>
                </a:solidFill>
                <a:cs typeface="Arial" pitchFamily="34" charset="0"/>
              </a:rPr>
              <a:t> min</a:t>
            </a:r>
            <a:endParaRPr lang="en-GB">
              <a:solidFill>
                <a:srgbClr val="000099"/>
              </a:solidFill>
              <a:cs typeface="Arial" pitchFamily="34" charset="0"/>
            </a:endParaRPr>
          </a:p>
        </p:txBody>
      </p:sp>
      <p:sp>
        <p:nvSpPr>
          <p:cNvPr id="479240" name="Text Box 8"/>
          <p:cNvSpPr txBox="1">
            <a:spLocks noChangeArrowheads="1"/>
          </p:cNvSpPr>
          <p:nvPr/>
        </p:nvSpPr>
        <p:spPr bwMode="auto">
          <a:xfrm>
            <a:off x="3192463" y="6305550"/>
            <a:ext cx="1682750" cy="366713"/>
          </a:xfrm>
          <a:prstGeom prst="rect">
            <a:avLst/>
          </a:prstGeom>
          <a:solidFill>
            <a:schemeClr val="accent2"/>
          </a:solidFill>
          <a:ln w="12700">
            <a:noFill/>
            <a:miter lim="800000"/>
            <a:headEnd/>
            <a:tailEnd/>
          </a:ln>
        </p:spPr>
        <p:txBody>
          <a:bodyPr wrap="none">
            <a:spAutoFit/>
          </a:bodyPr>
          <a:lstStyle/>
          <a:p>
            <a:pPr defTabSz="762000" eaLnBrk="0" hangingPunct="0"/>
            <a:r>
              <a:rPr lang="sv-SE">
                <a:solidFill>
                  <a:srgbClr val="000099"/>
                </a:solidFill>
                <a:cs typeface="Arial" pitchFamily="34" charset="0"/>
              </a:rPr>
              <a:t>Visitor </a:t>
            </a:r>
            <a:r>
              <a:rPr lang="sv-SE">
                <a:solidFill>
                  <a:srgbClr val="FF7D17"/>
                </a:solidFill>
                <a:cs typeface="Arial" pitchFamily="34" charset="0"/>
              </a:rPr>
              <a:t>60</a:t>
            </a:r>
            <a:r>
              <a:rPr lang="sv-SE">
                <a:solidFill>
                  <a:srgbClr val="000099"/>
                </a:solidFill>
                <a:cs typeface="Arial" pitchFamily="34" charset="0"/>
              </a:rPr>
              <a:t> min</a:t>
            </a:r>
            <a:endParaRPr lang="en-GB">
              <a:solidFill>
                <a:srgbClr val="000099"/>
              </a:solidFill>
              <a:cs typeface="Arial" pitchFamily="34" charset="0"/>
            </a:endParaRPr>
          </a:p>
        </p:txBody>
      </p:sp>
      <p:sp>
        <p:nvSpPr>
          <p:cNvPr id="479241" name="Text Box 9"/>
          <p:cNvSpPr txBox="1">
            <a:spLocks noChangeArrowheads="1"/>
          </p:cNvSpPr>
          <p:nvPr/>
        </p:nvSpPr>
        <p:spPr bwMode="auto">
          <a:xfrm>
            <a:off x="5170488" y="3816350"/>
            <a:ext cx="1682750" cy="366713"/>
          </a:xfrm>
          <a:prstGeom prst="rect">
            <a:avLst/>
          </a:prstGeom>
          <a:solidFill>
            <a:schemeClr val="accent2"/>
          </a:solidFill>
          <a:ln w="12700">
            <a:noFill/>
            <a:miter lim="800000"/>
            <a:headEnd/>
            <a:tailEnd/>
          </a:ln>
        </p:spPr>
        <p:txBody>
          <a:bodyPr wrap="none">
            <a:spAutoFit/>
          </a:bodyPr>
          <a:lstStyle/>
          <a:p>
            <a:pPr defTabSz="762000" eaLnBrk="0" hangingPunct="0"/>
            <a:r>
              <a:rPr lang="sv-SE">
                <a:solidFill>
                  <a:srgbClr val="000099"/>
                </a:solidFill>
                <a:cs typeface="Arial" pitchFamily="34" charset="0"/>
              </a:rPr>
              <a:t>Visitor </a:t>
            </a:r>
            <a:r>
              <a:rPr lang="sv-SE">
                <a:solidFill>
                  <a:srgbClr val="FF7D17"/>
                </a:solidFill>
                <a:cs typeface="Arial" pitchFamily="34" charset="0"/>
              </a:rPr>
              <a:t>60</a:t>
            </a:r>
            <a:r>
              <a:rPr lang="sv-SE">
                <a:solidFill>
                  <a:srgbClr val="000099"/>
                </a:solidFill>
                <a:cs typeface="Arial" pitchFamily="34" charset="0"/>
              </a:rPr>
              <a:t> min</a:t>
            </a:r>
            <a:endParaRPr lang="en-GB">
              <a:solidFill>
                <a:srgbClr val="000099"/>
              </a:solidFill>
              <a:cs typeface="Arial" pitchFamily="34" charset="0"/>
            </a:endParaRPr>
          </a:p>
        </p:txBody>
      </p:sp>
      <p:sp>
        <p:nvSpPr>
          <p:cNvPr id="479242" name="Text Box 10"/>
          <p:cNvSpPr txBox="1">
            <a:spLocks noChangeArrowheads="1"/>
          </p:cNvSpPr>
          <p:nvPr/>
        </p:nvSpPr>
        <p:spPr bwMode="auto">
          <a:xfrm>
            <a:off x="6273800" y="4565650"/>
            <a:ext cx="1682750" cy="366713"/>
          </a:xfrm>
          <a:prstGeom prst="rect">
            <a:avLst/>
          </a:prstGeom>
          <a:solidFill>
            <a:schemeClr val="accent2"/>
          </a:solidFill>
          <a:ln w="12700">
            <a:noFill/>
            <a:miter lim="800000"/>
            <a:headEnd/>
            <a:tailEnd/>
          </a:ln>
        </p:spPr>
        <p:txBody>
          <a:bodyPr wrap="none">
            <a:spAutoFit/>
          </a:bodyPr>
          <a:lstStyle/>
          <a:p>
            <a:pPr defTabSz="762000" eaLnBrk="0" hangingPunct="0"/>
            <a:r>
              <a:rPr lang="sv-SE">
                <a:solidFill>
                  <a:srgbClr val="000099"/>
                </a:solidFill>
                <a:cs typeface="Arial" pitchFamily="34" charset="0"/>
              </a:rPr>
              <a:t>Visitor </a:t>
            </a:r>
            <a:r>
              <a:rPr lang="sv-SE">
                <a:solidFill>
                  <a:srgbClr val="FF7D17"/>
                </a:solidFill>
                <a:cs typeface="Arial" pitchFamily="34" charset="0"/>
              </a:rPr>
              <a:t>60</a:t>
            </a:r>
            <a:r>
              <a:rPr lang="sv-SE">
                <a:solidFill>
                  <a:srgbClr val="000099"/>
                </a:solidFill>
                <a:cs typeface="Arial" pitchFamily="34" charset="0"/>
              </a:rPr>
              <a:t> min</a:t>
            </a:r>
            <a:endParaRPr lang="en-GB">
              <a:solidFill>
                <a:srgbClr val="000099"/>
              </a:solidFill>
              <a:cs typeface="Arial" pitchFamily="34" charset="0"/>
            </a:endParaRPr>
          </a:p>
        </p:txBody>
      </p:sp>
      <p:sp>
        <p:nvSpPr>
          <p:cNvPr id="479243" name="Line 11"/>
          <p:cNvSpPr>
            <a:spLocks noChangeShapeType="1"/>
          </p:cNvSpPr>
          <p:nvPr/>
        </p:nvSpPr>
        <p:spPr bwMode="auto">
          <a:xfrm flipH="1">
            <a:off x="3484563" y="3224213"/>
            <a:ext cx="476250" cy="582612"/>
          </a:xfrm>
          <a:prstGeom prst="line">
            <a:avLst/>
          </a:prstGeom>
          <a:noFill/>
          <a:ln w="38100" cap="rnd">
            <a:solidFill>
              <a:schemeClr val="hlink"/>
            </a:solidFill>
            <a:prstDash val="sysDot"/>
            <a:round/>
            <a:headEnd/>
            <a:tailEnd type="arrow" w="med" len="med"/>
          </a:ln>
        </p:spPr>
        <p:txBody>
          <a:bodyPr/>
          <a:lstStyle/>
          <a:p>
            <a:endParaRPr lang="en-US">
              <a:solidFill>
                <a:srgbClr val="000099"/>
              </a:solidFill>
            </a:endParaRPr>
          </a:p>
        </p:txBody>
      </p:sp>
      <p:sp>
        <p:nvSpPr>
          <p:cNvPr id="479244" name="Line 12"/>
          <p:cNvSpPr>
            <a:spLocks noChangeShapeType="1"/>
          </p:cNvSpPr>
          <p:nvPr/>
        </p:nvSpPr>
        <p:spPr bwMode="auto">
          <a:xfrm flipH="1">
            <a:off x="4324350" y="3429000"/>
            <a:ext cx="219075" cy="1085850"/>
          </a:xfrm>
          <a:prstGeom prst="line">
            <a:avLst/>
          </a:prstGeom>
          <a:noFill/>
          <a:ln w="38100" cap="rnd">
            <a:solidFill>
              <a:schemeClr val="hlink"/>
            </a:solidFill>
            <a:prstDash val="sysDot"/>
            <a:round/>
            <a:headEnd/>
            <a:tailEnd type="arrow" w="med" len="med"/>
          </a:ln>
        </p:spPr>
        <p:txBody>
          <a:bodyPr/>
          <a:lstStyle/>
          <a:p>
            <a:endParaRPr lang="en-US">
              <a:solidFill>
                <a:srgbClr val="000099"/>
              </a:solidFill>
            </a:endParaRPr>
          </a:p>
        </p:txBody>
      </p:sp>
      <p:sp>
        <p:nvSpPr>
          <p:cNvPr id="479245" name="Line 13"/>
          <p:cNvSpPr>
            <a:spLocks noChangeShapeType="1"/>
          </p:cNvSpPr>
          <p:nvPr/>
        </p:nvSpPr>
        <p:spPr bwMode="auto">
          <a:xfrm flipH="1">
            <a:off x="5353050" y="3429000"/>
            <a:ext cx="3175" cy="366713"/>
          </a:xfrm>
          <a:prstGeom prst="line">
            <a:avLst/>
          </a:prstGeom>
          <a:noFill/>
          <a:ln w="38100" cap="rnd">
            <a:solidFill>
              <a:schemeClr val="hlink"/>
            </a:solidFill>
            <a:prstDash val="sysDot"/>
            <a:round/>
            <a:headEnd/>
            <a:tailEnd type="arrow" w="med" len="med"/>
          </a:ln>
        </p:spPr>
        <p:txBody>
          <a:bodyPr/>
          <a:lstStyle/>
          <a:p>
            <a:endParaRPr lang="en-US">
              <a:solidFill>
                <a:srgbClr val="000099"/>
              </a:solidFill>
            </a:endParaRPr>
          </a:p>
        </p:txBody>
      </p:sp>
      <p:sp>
        <p:nvSpPr>
          <p:cNvPr id="479246" name="Text Box 14"/>
          <p:cNvSpPr txBox="1">
            <a:spLocks noChangeArrowheads="1"/>
          </p:cNvSpPr>
          <p:nvPr/>
        </p:nvSpPr>
        <p:spPr bwMode="auto">
          <a:xfrm>
            <a:off x="8189913" y="4524375"/>
            <a:ext cx="868362" cy="457200"/>
          </a:xfrm>
          <a:prstGeom prst="rect">
            <a:avLst/>
          </a:prstGeom>
          <a:noFill/>
          <a:ln w="12700">
            <a:noFill/>
            <a:miter lim="800000"/>
            <a:headEnd/>
            <a:tailEnd/>
          </a:ln>
        </p:spPr>
        <p:txBody>
          <a:bodyPr>
            <a:spAutoFit/>
          </a:bodyPr>
          <a:lstStyle/>
          <a:p>
            <a:pPr algn="r" defTabSz="762000" eaLnBrk="0" hangingPunct="0"/>
            <a:r>
              <a:rPr lang="sv-SE" sz="2400">
                <a:solidFill>
                  <a:srgbClr val="FFFFFF"/>
                </a:solidFill>
                <a:cs typeface="Arial" pitchFamily="34" charset="0"/>
              </a:rPr>
              <a:t>300</a:t>
            </a:r>
            <a:endParaRPr lang="en-GB" sz="2400">
              <a:solidFill>
                <a:srgbClr val="FFFFFF"/>
              </a:solidFill>
              <a:cs typeface="Arial" pitchFamily="34" charset="0"/>
            </a:endParaRPr>
          </a:p>
        </p:txBody>
      </p:sp>
      <p:sp>
        <p:nvSpPr>
          <p:cNvPr id="479247" name="Text Box 15"/>
          <p:cNvSpPr txBox="1">
            <a:spLocks noChangeArrowheads="1"/>
          </p:cNvSpPr>
          <p:nvPr/>
        </p:nvSpPr>
        <p:spPr bwMode="auto">
          <a:xfrm>
            <a:off x="8189913" y="1327150"/>
            <a:ext cx="868362" cy="457200"/>
          </a:xfrm>
          <a:prstGeom prst="rect">
            <a:avLst/>
          </a:prstGeom>
          <a:noFill/>
          <a:ln w="12700">
            <a:noFill/>
            <a:miter lim="800000"/>
            <a:headEnd/>
            <a:tailEnd/>
          </a:ln>
        </p:spPr>
        <p:txBody>
          <a:bodyPr>
            <a:spAutoFit/>
          </a:bodyPr>
          <a:lstStyle/>
          <a:p>
            <a:pPr algn="r" defTabSz="762000" eaLnBrk="0" hangingPunct="0"/>
            <a:r>
              <a:rPr lang="sv-SE" sz="2400">
                <a:solidFill>
                  <a:srgbClr val="FFFFFF"/>
                </a:solidFill>
                <a:cs typeface="Arial" pitchFamily="34" charset="0"/>
              </a:rPr>
              <a:t>10</a:t>
            </a:r>
            <a:endParaRPr lang="en-GB" sz="2400">
              <a:solidFill>
                <a:srgbClr val="FFFFFF"/>
              </a:solidFill>
              <a:cs typeface="Arial" pitchFamily="34" charset="0"/>
            </a:endParaRPr>
          </a:p>
        </p:txBody>
      </p:sp>
      <p:sp>
        <p:nvSpPr>
          <p:cNvPr id="479248" name="Freeform 16"/>
          <p:cNvSpPr>
            <a:spLocks/>
          </p:cNvSpPr>
          <p:nvPr/>
        </p:nvSpPr>
        <p:spPr bwMode="auto">
          <a:xfrm>
            <a:off x="1538288" y="2517775"/>
            <a:ext cx="2203450" cy="2009775"/>
          </a:xfrm>
          <a:custGeom>
            <a:avLst/>
            <a:gdLst>
              <a:gd name="T0" fmla="*/ 2147483647 w 1388"/>
              <a:gd name="T1" fmla="*/ 0 h 1266"/>
              <a:gd name="T2" fmla="*/ 0 w 1388"/>
              <a:gd name="T3" fmla="*/ 0 h 1266"/>
              <a:gd name="T4" fmla="*/ 0 w 1388"/>
              <a:gd name="T5" fmla="*/ 2147483647 h 1266"/>
              <a:gd name="T6" fmla="*/ 0 60000 65536"/>
              <a:gd name="T7" fmla="*/ 0 60000 65536"/>
              <a:gd name="T8" fmla="*/ 0 60000 65536"/>
              <a:gd name="T9" fmla="*/ 0 w 1388"/>
              <a:gd name="T10" fmla="*/ 0 h 1266"/>
              <a:gd name="T11" fmla="*/ 1388 w 1388"/>
              <a:gd name="T12" fmla="*/ 1266 h 1266"/>
            </a:gdLst>
            <a:ahLst/>
            <a:cxnLst>
              <a:cxn ang="T6">
                <a:pos x="T0" y="T1"/>
              </a:cxn>
              <a:cxn ang="T7">
                <a:pos x="T2" y="T3"/>
              </a:cxn>
              <a:cxn ang="T8">
                <a:pos x="T4" y="T5"/>
              </a:cxn>
            </a:cxnLst>
            <a:rect l="T9" t="T10" r="T11" b="T12"/>
            <a:pathLst>
              <a:path w="1388" h="1266">
                <a:moveTo>
                  <a:pt x="1388" y="0"/>
                </a:moveTo>
                <a:cubicBezTo>
                  <a:pt x="925" y="0"/>
                  <a:pt x="463" y="0"/>
                  <a:pt x="0" y="0"/>
                </a:cubicBezTo>
                <a:lnTo>
                  <a:pt x="0" y="1266"/>
                </a:lnTo>
              </a:path>
            </a:pathLst>
          </a:custGeom>
          <a:noFill/>
          <a:ln w="38100" cap="rnd" cmpd="sng">
            <a:solidFill>
              <a:schemeClr val="hlink"/>
            </a:solidFill>
            <a:prstDash val="sysDot"/>
            <a:round/>
            <a:headEnd type="none" w="med" len="med"/>
            <a:tailEnd type="arrow" w="med" len="med"/>
          </a:ln>
        </p:spPr>
        <p:txBody>
          <a:bodyPr/>
          <a:lstStyle/>
          <a:p>
            <a:endParaRPr lang="en-US">
              <a:solidFill>
                <a:srgbClr val="000099"/>
              </a:solidFill>
            </a:endParaRPr>
          </a:p>
        </p:txBody>
      </p:sp>
      <p:sp>
        <p:nvSpPr>
          <p:cNvPr id="479249" name="Freeform 17"/>
          <p:cNvSpPr>
            <a:spLocks/>
          </p:cNvSpPr>
          <p:nvPr/>
        </p:nvSpPr>
        <p:spPr bwMode="auto">
          <a:xfrm rot="5400000">
            <a:off x="5111750" y="2501900"/>
            <a:ext cx="1978025" cy="2009775"/>
          </a:xfrm>
          <a:custGeom>
            <a:avLst/>
            <a:gdLst>
              <a:gd name="T0" fmla="*/ 2147483647 w 1388"/>
              <a:gd name="T1" fmla="*/ 0 h 1266"/>
              <a:gd name="T2" fmla="*/ 0 w 1388"/>
              <a:gd name="T3" fmla="*/ 0 h 1266"/>
              <a:gd name="T4" fmla="*/ 0 w 1388"/>
              <a:gd name="T5" fmla="*/ 2147483647 h 1266"/>
              <a:gd name="T6" fmla="*/ 0 60000 65536"/>
              <a:gd name="T7" fmla="*/ 0 60000 65536"/>
              <a:gd name="T8" fmla="*/ 0 60000 65536"/>
              <a:gd name="T9" fmla="*/ 0 w 1388"/>
              <a:gd name="T10" fmla="*/ 0 h 1266"/>
              <a:gd name="T11" fmla="*/ 1388 w 1388"/>
              <a:gd name="T12" fmla="*/ 1266 h 1266"/>
            </a:gdLst>
            <a:ahLst/>
            <a:cxnLst>
              <a:cxn ang="T6">
                <a:pos x="T0" y="T1"/>
              </a:cxn>
              <a:cxn ang="T7">
                <a:pos x="T2" y="T3"/>
              </a:cxn>
              <a:cxn ang="T8">
                <a:pos x="T4" y="T5"/>
              </a:cxn>
            </a:cxnLst>
            <a:rect l="T9" t="T10" r="T11" b="T12"/>
            <a:pathLst>
              <a:path w="1388" h="1266">
                <a:moveTo>
                  <a:pt x="1388" y="0"/>
                </a:moveTo>
                <a:cubicBezTo>
                  <a:pt x="925" y="0"/>
                  <a:pt x="463" y="0"/>
                  <a:pt x="0" y="0"/>
                </a:cubicBezTo>
                <a:lnTo>
                  <a:pt x="0" y="1266"/>
                </a:lnTo>
              </a:path>
            </a:pathLst>
          </a:custGeom>
          <a:noFill/>
          <a:ln w="38100" cap="rnd" cmpd="sng">
            <a:solidFill>
              <a:schemeClr val="hlink"/>
            </a:solidFill>
            <a:prstDash val="sysDot"/>
            <a:round/>
            <a:headEnd type="arrow" w="med" len="med"/>
            <a:tailEnd type="none" w="med" len="med"/>
          </a:ln>
        </p:spPr>
        <p:txBody>
          <a:bodyPr/>
          <a:lstStyle/>
          <a:p>
            <a:endParaRPr lang="en-US">
              <a:solidFill>
                <a:srgbClr val="000099"/>
              </a:solidFill>
            </a:endParaRPr>
          </a:p>
        </p:txBody>
      </p:sp>
      <p:grpSp>
        <p:nvGrpSpPr>
          <p:cNvPr id="2" name="Group 18"/>
          <p:cNvGrpSpPr>
            <a:grpSpLocks/>
          </p:cNvGrpSpPr>
          <p:nvPr/>
        </p:nvGrpSpPr>
        <p:grpSpPr bwMode="auto">
          <a:xfrm>
            <a:off x="3259138" y="1374775"/>
            <a:ext cx="2527300" cy="2054225"/>
            <a:chOff x="2053" y="866"/>
            <a:chExt cx="1592" cy="1294"/>
          </a:xfrm>
        </p:grpSpPr>
        <p:sp>
          <p:nvSpPr>
            <p:cNvPr id="479251" name="Text Box 19"/>
            <p:cNvSpPr txBox="1">
              <a:spLocks noChangeArrowheads="1"/>
            </p:cNvSpPr>
            <p:nvPr/>
          </p:nvSpPr>
          <p:spPr bwMode="auto">
            <a:xfrm>
              <a:off x="2053" y="866"/>
              <a:ext cx="1591" cy="250"/>
            </a:xfrm>
            <a:prstGeom prst="rect">
              <a:avLst/>
            </a:prstGeom>
            <a:solidFill>
              <a:schemeClr val="hlink"/>
            </a:solidFill>
            <a:ln w="12700">
              <a:noFill/>
              <a:miter lim="800000"/>
              <a:headEnd/>
              <a:tailEnd/>
            </a:ln>
          </p:spPr>
          <p:txBody>
            <a:bodyPr/>
            <a:lstStyle/>
            <a:p>
              <a:pPr defTabSz="762000" eaLnBrk="0" hangingPunct="0"/>
              <a:r>
                <a:rPr lang="sv-SE">
                  <a:solidFill>
                    <a:srgbClr val="FFFFFF"/>
                  </a:solidFill>
                  <a:cs typeface="Arial" pitchFamily="34" charset="0"/>
                </a:rPr>
                <a:t>Publisher </a:t>
              </a:r>
              <a:r>
                <a:rPr lang="sv-SE">
                  <a:solidFill>
                    <a:srgbClr val="3E5FC2"/>
                  </a:solidFill>
                  <a:cs typeface="Arial" pitchFamily="34" charset="0"/>
                </a:rPr>
                <a:t>10 </a:t>
              </a:r>
              <a:r>
                <a:rPr lang="sv-SE">
                  <a:solidFill>
                    <a:srgbClr val="FFFFFF"/>
                  </a:solidFill>
                  <a:cs typeface="Arial" pitchFamily="34" charset="0"/>
                </a:rPr>
                <a:t>min</a:t>
              </a:r>
              <a:endParaRPr lang="en-GB">
                <a:solidFill>
                  <a:srgbClr val="FFFFFF"/>
                </a:solidFill>
                <a:cs typeface="Arial" pitchFamily="34" charset="0"/>
              </a:endParaRPr>
            </a:p>
          </p:txBody>
        </p:sp>
        <p:pic>
          <p:nvPicPr>
            <p:cNvPr id="479252" name="Picture 20" descr="918239_highres"/>
            <p:cNvPicPr>
              <a:picLocks noChangeAspect="1" noChangeArrowheads="1"/>
            </p:cNvPicPr>
            <p:nvPr/>
          </p:nvPicPr>
          <p:blipFill>
            <a:blip r:embed="rId4" cstate="print"/>
            <a:srcRect/>
            <a:stretch>
              <a:fillRect/>
            </a:stretch>
          </p:blipFill>
          <p:spPr bwMode="auto">
            <a:xfrm>
              <a:off x="2053" y="1102"/>
              <a:ext cx="1592" cy="1058"/>
            </a:xfrm>
            <a:prstGeom prst="rect">
              <a:avLst/>
            </a:prstGeom>
            <a:solidFill>
              <a:schemeClr val="accent2"/>
            </a:solidFill>
            <a:ln w="9525">
              <a:noFill/>
              <a:miter lim="800000"/>
              <a:headEnd/>
              <a:tailEnd/>
            </a:ln>
          </p:spPr>
        </p:pic>
      </p:gr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ChangeArrowheads="1"/>
          </p:cNvSpPr>
          <p:nvPr/>
        </p:nvSpPr>
        <p:spPr bwMode="auto">
          <a:xfrm>
            <a:off x="8156575" y="0"/>
            <a:ext cx="987425" cy="6858000"/>
          </a:xfrm>
          <a:prstGeom prst="rect">
            <a:avLst/>
          </a:prstGeom>
          <a:solidFill>
            <a:schemeClr val="accent2"/>
          </a:solidFill>
          <a:ln w="9525">
            <a:noFill/>
            <a:miter lim="800000"/>
            <a:headEnd/>
            <a:tailEnd/>
          </a:ln>
        </p:spPr>
        <p:txBody>
          <a:bodyPr wrap="none" anchor="ctr"/>
          <a:lstStyle/>
          <a:p>
            <a:endParaRPr lang="en-US">
              <a:solidFill>
                <a:srgbClr val="000099"/>
              </a:solidFill>
            </a:endParaRPr>
          </a:p>
        </p:txBody>
      </p:sp>
      <p:pic>
        <p:nvPicPr>
          <p:cNvPr id="480259" name="Picture 3" descr="980459_low 150dpi flera"/>
          <p:cNvPicPr>
            <a:picLocks noChangeAspect="1" noChangeArrowheads="1"/>
          </p:cNvPicPr>
          <p:nvPr/>
        </p:nvPicPr>
        <p:blipFill>
          <a:blip r:embed="rId3" cstate="print"/>
          <a:srcRect/>
          <a:stretch>
            <a:fillRect/>
          </a:stretch>
        </p:blipFill>
        <p:spPr bwMode="auto">
          <a:xfrm>
            <a:off x="1855788" y="3503613"/>
            <a:ext cx="4865687" cy="3354387"/>
          </a:xfrm>
          <a:prstGeom prst="rect">
            <a:avLst/>
          </a:prstGeom>
          <a:noFill/>
          <a:ln w="9525">
            <a:noFill/>
            <a:miter lim="800000"/>
            <a:headEnd/>
            <a:tailEnd/>
          </a:ln>
        </p:spPr>
      </p:pic>
      <p:sp>
        <p:nvSpPr>
          <p:cNvPr id="480260" name="Text Box 4"/>
          <p:cNvSpPr txBox="1">
            <a:spLocks noChangeArrowheads="1"/>
          </p:cNvSpPr>
          <p:nvPr/>
        </p:nvSpPr>
        <p:spPr bwMode="auto">
          <a:xfrm>
            <a:off x="996950" y="1171575"/>
            <a:ext cx="7878763" cy="457200"/>
          </a:xfrm>
          <a:prstGeom prst="rect">
            <a:avLst/>
          </a:prstGeom>
          <a:noFill/>
          <a:ln w="9525">
            <a:noFill/>
            <a:miter lim="800000"/>
            <a:headEnd/>
            <a:tailEnd/>
          </a:ln>
        </p:spPr>
        <p:txBody>
          <a:bodyPr>
            <a:spAutoFit/>
          </a:bodyPr>
          <a:lstStyle/>
          <a:p>
            <a:r>
              <a:rPr lang="en-GB" sz="2400">
                <a:solidFill>
                  <a:srgbClr val="3E5FC2"/>
                </a:solidFill>
              </a:rPr>
              <a:t>It’s about…..</a:t>
            </a:r>
          </a:p>
        </p:txBody>
      </p:sp>
      <p:sp>
        <p:nvSpPr>
          <p:cNvPr id="480261" name="Rectangle 5"/>
          <p:cNvSpPr>
            <a:spLocks noGrp="1" noChangeArrowheads="1"/>
          </p:cNvSpPr>
          <p:nvPr>
            <p:ph type="title"/>
          </p:nvPr>
        </p:nvSpPr>
        <p:spPr/>
        <p:txBody>
          <a:bodyPr/>
          <a:lstStyle/>
          <a:p>
            <a:pPr eaLnBrk="1" hangingPunct="1"/>
            <a:r>
              <a:rPr lang="sv-SE" smtClean="0"/>
              <a:t>Does web content matter? </a:t>
            </a:r>
            <a:endParaRPr lang="en-GB" sz="2800" smtClean="0"/>
          </a:p>
        </p:txBody>
      </p:sp>
      <p:sp>
        <p:nvSpPr>
          <p:cNvPr id="480262" name="Text Box 6"/>
          <p:cNvSpPr txBox="1">
            <a:spLocks noChangeArrowheads="1"/>
          </p:cNvSpPr>
          <p:nvPr/>
        </p:nvSpPr>
        <p:spPr bwMode="auto">
          <a:xfrm>
            <a:off x="703263" y="4565650"/>
            <a:ext cx="1682750" cy="366713"/>
          </a:xfrm>
          <a:prstGeom prst="rect">
            <a:avLst/>
          </a:prstGeom>
          <a:solidFill>
            <a:schemeClr val="hlink"/>
          </a:solidFill>
          <a:ln w="12700">
            <a:noFill/>
            <a:miter lim="800000"/>
            <a:headEnd/>
            <a:tailEnd/>
          </a:ln>
        </p:spPr>
        <p:txBody>
          <a:bodyPr wrap="none">
            <a:spAutoFit/>
          </a:bodyPr>
          <a:lstStyle/>
          <a:p>
            <a:pPr defTabSz="762000" eaLnBrk="0" hangingPunct="0"/>
            <a:r>
              <a:rPr lang="sv-SE">
                <a:solidFill>
                  <a:srgbClr val="FFFFFF"/>
                </a:solidFill>
                <a:cs typeface="Arial" pitchFamily="34" charset="0"/>
              </a:rPr>
              <a:t>Visitor </a:t>
            </a:r>
            <a:r>
              <a:rPr lang="sv-SE">
                <a:solidFill>
                  <a:srgbClr val="000099"/>
                </a:solidFill>
                <a:cs typeface="Arial" pitchFamily="34" charset="0"/>
              </a:rPr>
              <a:t>10</a:t>
            </a:r>
            <a:r>
              <a:rPr lang="sv-SE">
                <a:solidFill>
                  <a:srgbClr val="FFFFFF"/>
                </a:solidFill>
                <a:cs typeface="Arial" pitchFamily="34" charset="0"/>
              </a:rPr>
              <a:t> min</a:t>
            </a:r>
            <a:endParaRPr lang="en-GB">
              <a:solidFill>
                <a:srgbClr val="FFFFFF"/>
              </a:solidFill>
              <a:cs typeface="Arial" pitchFamily="34" charset="0"/>
            </a:endParaRPr>
          </a:p>
        </p:txBody>
      </p:sp>
      <p:sp>
        <p:nvSpPr>
          <p:cNvPr id="480263" name="Text Box 7"/>
          <p:cNvSpPr txBox="1">
            <a:spLocks noChangeArrowheads="1"/>
          </p:cNvSpPr>
          <p:nvPr/>
        </p:nvSpPr>
        <p:spPr bwMode="auto">
          <a:xfrm>
            <a:off x="1970088" y="3816350"/>
            <a:ext cx="1682750" cy="366713"/>
          </a:xfrm>
          <a:prstGeom prst="rect">
            <a:avLst/>
          </a:prstGeom>
          <a:solidFill>
            <a:schemeClr val="hlink"/>
          </a:solidFill>
          <a:ln w="12700">
            <a:noFill/>
            <a:miter lim="800000"/>
            <a:headEnd/>
            <a:tailEnd/>
          </a:ln>
        </p:spPr>
        <p:txBody>
          <a:bodyPr wrap="none">
            <a:spAutoFit/>
          </a:bodyPr>
          <a:lstStyle/>
          <a:p>
            <a:pPr defTabSz="762000" eaLnBrk="0" hangingPunct="0"/>
            <a:r>
              <a:rPr lang="sv-SE">
                <a:solidFill>
                  <a:srgbClr val="FFFFFF"/>
                </a:solidFill>
                <a:cs typeface="Arial" pitchFamily="34" charset="0"/>
              </a:rPr>
              <a:t>Visitor </a:t>
            </a:r>
            <a:r>
              <a:rPr lang="sv-SE">
                <a:solidFill>
                  <a:srgbClr val="000099"/>
                </a:solidFill>
                <a:cs typeface="Arial" pitchFamily="34" charset="0"/>
              </a:rPr>
              <a:t>10</a:t>
            </a:r>
            <a:r>
              <a:rPr lang="sv-SE">
                <a:solidFill>
                  <a:srgbClr val="FFFFFF"/>
                </a:solidFill>
                <a:cs typeface="Arial" pitchFamily="34" charset="0"/>
              </a:rPr>
              <a:t> min</a:t>
            </a:r>
            <a:endParaRPr lang="en-GB">
              <a:solidFill>
                <a:srgbClr val="FFFFFF"/>
              </a:solidFill>
              <a:cs typeface="Arial" pitchFamily="34" charset="0"/>
            </a:endParaRPr>
          </a:p>
        </p:txBody>
      </p:sp>
      <p:sp>
        <p:nvSpPr>
          <p:cNvPr id="480264" name="Text Box 8"/>
          <p:cNvSpPr txBox="1">
            <a:spLocks noChangeArrowheads="1"/>
          </p:cNvSpPr>
          <p:nvPr/>
        </p:nvSpPr>
        <p:spPr bwMode="auto">
          <a:xfrm>
            <a:off x="3192463" y="6305550"/>
            <a:ext cx="1682750" cy="366713"/>
          </a:xfrm>
          <a:prstGeom prst="rect">
            <a:avLst/>
          </a:prstGeom>
          <a:solidFill>
            <a:schemeClr val="hlink"/>
          </a:solidFill>
          <a:ln w="12700">
            <a:noFill/>
            <a:miter lim="800000"/>
            <a:headEnd/>
            <a:tailEnd/>
          </a:ln>
        </p:spPr>
        <p:txBody>
          <a:bodyPr wrap="none">
            <a:spAutoFit/>
          </a:bodyPr>
          <a:lstStyle/>
          <a:p>
            <a:pPr defTabSz="762000" eaLnBrk="0" hangingPunct="0"/>
            <a:r>
              <a:rPr lang="sv-SE">
                <a:solidFill>
                  <a:srgbClr val="FFFFFF"/>
                </a:solidFill>
                <a:cs typeface="Arial" pitchFamily="34" charset="0"/>
              </a:rPr>
              <a:t>Visitor </a:t>
            </a:r>
            <a:r>
              <a:rPr lang="sv-SE">
                <a:solidFill>
                  <a:srgbClr val="000099"/>
                </a:solidFill>
                <a:cs typeface="Arial" pitchFamily="34" charset="0"/>
              </a:rPr>
              <a:t>10</a:t>
            </a:r>
            <a:r>
              <a:rPr lang="sv-SE">
                <a:solidFill>
                  <a:srgbClr val="FFFFFF"/>
                </a:solidFill>
                <a:cs typeface="Arial" pitchFamily="34" charset="0"/>
              </a:rPr>
              <a:t> min</a:t>
            </a:r>
            <a:endParaRPr lang="en-GB">
              <a:solidFill>
                <a:srgbClr val="FFFFFF"/>
              </a:solidFill>
              <a:cs typeface="Arial" pitchFamily="34" charset="0"/>
            </a:endParaRPr>
          </a:p>
        </p:txBody>
      </p:sp>
      <p:sp>
        <p:nvSpPr>
          <p:cNvPr id="480265" name="Text Box 9"/>
          <p:cNvSpPr txBox="1">
            <a:spLocks noChangeArrowheads="1"/>
          </p:cNvSpPr>
          <p:nvPr/>
        </p:nvSpPr>
        <p:spPr bwMode="auto">
          <a:xfrm>
            <a:off x="5170488" y="3816350"/>
            <a:ext cx="1682750" cy="366713"/>
          </a:xfrm>
          <a:prstGeom prst="rect">
            <a:avLst/>
          </a:prstGeom>
          <a:solidFill>
            <a:schemeClr val="hlink"/>
          </a:solidFill>
          <a:ln w="12700">
            <a:noFill/>
            <a:miter lim="800000"/>
            <a:headEnd/>
            <a:tailEnd/>
          </a:ln>
        </p:spPr>
        <p:txBody>
          <a:bodyPr wrap="none">
            <a:spAutoFit/>
          </a:bodyPr>
          <a:lstStyle/>
          <a:p>
            <a:pPr defTabSz="762000" eaLnBrk="0" hangingPunct="0"/>
            <a:r>
              <a:rPr lang="sv-SE">
                <a:solidFill>
                  <a:srgbClr val="FFFFFF"/>
                </a:solidFill>
                <a:cs typeface="Arial" pitchFamily="34" charset="0"/>
              </a:rPr>
              <a:t>Visitor </a:t>
            </a:r>
            <a:r>
              <a:rPr lang="sv-SE">
                <a:solidFill>
                  <a:srgbClr val="000099"/>
                </a:solidFill>
                <a:cs typeface="Arial" pitchFamily="34" charset="0"/>
              </a:rPr>
              <a:t>10</a:t>
            </a:r>
            <a:r>
              <a:rPr lang="sv-SE">
                <a:solidFill>
                  <a:srgbClr val="FFFFFF"/>
                </a:solidFill>
                <a:cs typeface="Arial" pitchFamily="34" charset="0"/>
              </a:rPr>
              <a:t> min</a:t>
            </a:r>
            <a:endParaRPr lang="en-GB">
              <a:solidFill>
                <a:srgbClr val="FFFFFF"/>
              </a:solidFill>
              <a:cs typeface="Arial" pitchFamily="34" charset="0"/>
            </a:endParaRPr>
          </a:p>
        </p:txBody>
      </p:sp>
      <p:sp>
        <p:nvSpPr>
          <p:cNvPr id="480266" name="Text Box 10"/>
          <p:cNvSpPr txBox="1">
            <a:spLocks noChangeArrowheads="1"/>
          </p:cNvSpPr>
          <p:nvPr/>
        </p:nvSpPr>
        <p:spPr bwMode="auto">
          <a:xfrm>
            <a:off x="6273800" y="4565650"/>
            <a:ext cx="1682750" cy="366713"/>
          </a:xfrm>
          <a:prstGeom prst="rect">
            <a:avLst/>
          </a:prstGeom>
          <a:solidFill>
            <a:schemeClr val="hlink"/>
          </a:solidFill>
          <a:ln w="12700">
            <a:noFill/>
            <a:miter lim="800000"/>
            <a:headEnd/>
            <a:tailEnd/>
          </a:ln>
        </p:spPr>
        <p:txBody>
          <a:bodyPr wrap="none">
            <a:spAutoFit/>
          </a:bodyPr>
          <a:lstStyle/>
          <a:p>
            <a:pPr defTabSz="762000" eaLnBrk="0" hangingPunct="0"/>
            <a:r>
              <a:rPr lang="sv-SE">
                <a:solidFill>
                  <a:srgbClr val="FFFFFF"/>
                </a:solidFill>
                <a:cs typeface="Arial" pitchFamily="34" charset="0"/>
              </a:rPr>
              <a:t>Visitor </a:t>
            </a:r>
            <a:r>
              <a:rPr lang="sv-SE">
                <a:solidFill>
                  <a:srgbClr val="000099"/>
                </a:solidFill>
                <a:cs typeface="Arial" pitchFamily="34" charset="0"/>
              </a:rPr>
              <a:t>10</a:t>
            </a:r>
            <a:r>
              <a:rPr lang="sv-SE">
                <a:solidFill>
                  <a:srgbClr val="FFFFFF"/>
                </a:solidFill>
                <a:cs typeface="Arial" pitchFamily="34" charset="0"/>
              </a:rPr>
              <a:t> min</a:t>
            </a:r>
            <a:endParaRPr lang="en-GB">
              <a:solidFill>
                <a:srgbClr val="FFFFFF"/>
              </a:solidFill>
              <a:cs typeface="Arial" pitchFamily="34" charset="0"/>
            </a:endParaRPr>
          </a:p>
        </p:txBody>
      </p:sp>
      <p:sp>
        <p:nvSpPr>
          <p:cNvPr id="480267" name="Line 11"/>
          <p:cNvSpPr>
            <a:spLocks noChangeShapeType="1"/>
          </p:cNvSpPr>
          <p:nvPr/>
        </p:nvSpPr>
        <p:spPr bwMode="auto">
          <a:xfrm flipH="1">
            <a:off x="3484563" y="3224213"/>
            <a:ext cx="476250" cy="582612"/>
          </a:xfrm>
          <a:prstGeom prst="line">
            <a:avLst/>
          </a:prstGeom>
          <a:noFill/>
          <a:ln w="38100" cap="rnd">
            <a:solidFill>
              <a:schemeClr val="hlink"/>
            </a:solidFill>
            <a:prstDash val="sysDot"/>
            <a:round/>
            <a:headEnd/>
            <a:tailEnd type="arrow" w="med" len="med"/>
          </a:ln>
        </p:spPr>
        <p:txBody>
          <a:bodyPr/>
          <a:lstStyle/>
          <a:p>
            <a:endParaRPr lang="en-US">
              <a:solidFill>
                <a:srgbClr val="000099"/>
              </a:solidFill>
            </a:endParaRPr>
          </a:p>
        </p:txBody>
      </p:sp>
      <p:sp>
        <p:nvSpPr>
          <p:cNvPr id="480268" name="Line 12"/>
          <p:cNvSpPr>
            <a:spLocks noChangeShapeType="1"/>
          </p:cNvSpPr>
          <p:nvPr/>
        </p:nvSpPr>
        <p:spPr bwMode="auto">
          <a:xfrm flipH="1">
            <a:off x="4324350" y="3429000"/>
            <a:ext cx="219075" cy="1085850"/>
          </a:xfrm>
          <a:prstGeom prst="line">
            <a:avLst/>
          </a:prstGeom>
          <a:noFill/>
          <a:ln w="38100" cap="rnd">
            <a:solidFill>
              <a:schemeClr val="hlink"/>
            </a:solidFill>
            <a:prstDash val="sysDot"/>
            <a:round/>
            <a:headEnd/>
            <a:tailEnd type="arrow" w="med" len="med"/>
          </a:ln>
        </p:spPr>
        <p:txBody>
          <a:bodyPr/>
          <a:lstStyle/>
          <a:p>
            <a:endParaRPr lang="en-US">
              <a:solidFill>
                <a:srgbClr val="000099"/>
              </a:solidFill>
            </a:endParaRPr>
          </a:p>
        </p:txBody>
      </p:sp>
      <p:sp>
        <p:nvSpPr>
          <p:cNvPr id="480269" name="Line 13"/>
          <p:cNvSpPr>
            <a:spLocks noChangeShapeType="1"/>
          </p:cNvSpPr>
          <p:nvPr/>
        </p:nvSpPr>
        <p:spPr bwMode="auto">
          <a:xfrm flipH="1">
            <a:off x="5353050" y="3429000"/>
            <a:ext cx="3175" cy="366713"/>
          </a:xfrm>
          <a:prstGeom prst="line">
            <a:avLst/>
          </a:prstGeom>
          <a:noFill/>
          <a:ln w="38100" cap="rnd">
            <a:solidFill>
              <a:schemeClr val="hlink"/>
            </a:solidFill>
            <a:prstDash val="sysDot"/>
            <a:round/>
            <a:headEnd/>
            <a:tailEnd type="arrow" w="med" len="med"/>
          </a:ln>
        </p:spPr>
        <p:txBody>
          <a:bodyPr/>
          <a:lstStyle/>
          <a:p>
            <a:endParaRPr lang="en-US">
              <a:solidFill>
                <a:srgbClr val="000099"/>
              </a:solidFill>
            </a:endParaRPr>
          </a:p>
        </p:txBody>
      </p:sp>
      <p:sp>
        <p:nvSpPr>
          <p:cNvPr id="480270" name="Text Box 14"/>
          <p:cNvSpPr txBox="1">
            <a:spLocks noChangeArrowheads="1"/>
          </p:cNvSpPr>
          <p:nvPr/>
        </p:nvSpPr>
        <p:spPr bwMode="auto">
          <a:xfrm>
            <a:off x="8189913" y="4524375"/>
            <a:ext cx="868362" cy="457200"/>
          </a:xfrm>
          <a:prstGeom prst="rect">
            <a:avLst/>
          </a:prstGeom>
          <a:noFill/>
          <a:ln w="12700">
            <a:noFill/>
            <a:miter lim="800000"/>
            <a:headEnd/>
            <a:tailEnd/>
          </a:ln>
        </p:spPr>
        <p:txBody>
          <a:bodyPr>
            <a:spAutoFit/>
          </a:bodyPr>
          <a:lstStyle/>
          <a:p>
            <a:pPr algn="r" defTabSz="762000" eaLnBrk="0" hangingPunct="0"/>
            <a:r>
              <a:rPr lang="sv-SE" sz="2400">
                <a:solidFill>
                  <a:srgbClr val="000099"/>
                </a:solidFill>
                <a:cs typeface="Arial" pitchFamily="34" charset="0"/>
              </a:rPr>
              <a:t>50</a:t>
            </a:r>
            <a:endParaRPr lang="en-GB" sz="2400">
              <a:solidFill>
                <a:srgbClr val="000099"/>
              </a:solidFill>
              <a:cs typeface="Arial" pitchFamily="34" charset="0"/>
            </a:endParaRPr>
          </a:p>
        </p:txBody>
      </p:sp>
      <p:sp>
        <p:nvSpPr>
          <p:cNvPr id="480271" name="Text Box 15"/>
          <p:cNvSpPr txBox="1">
            <a:spLocks noChangeArrowheads="1"/>
          </p:cNvSpPr>
          <p:nvPr/>
        </p:nvSpPr>
        <p:spPr bwMode="auto">
          <a:xfrm>
            <a:off x="8189913" y="1327150"/>
            <a:ext cx="868362" cy="457200"/>
          </a:xfrm>
          <a:prstGeom prst="rect">
            <a:avLst/>
          </a:prstGeom>
          <a:noFill/>
          <a:ln w="12700">
            <a:noFill/>
            <a:miter lim="800000"/>
            <a:headEnd/>
            <a:tailEnd/>
          </a:ln>
        </p:spPr>
        <p:txBody>
          <a:bodyPr>
            <a:spAutoFit/>
          </a:bodyPr>
          <a:lstStyle/>
          <a:p>
            <a:pPr algn="r" defTabSz="762000" eaLnBrk="0" hangingPunct="0"/>
            <a:r>
              <a:rPr lang="sv-SE" sz="2400">
                <a:solidFill>
                  <a:srgbClr val="000099"/>
                </a:solidFill>
                <a:cs typeface="Arial" pitchFamily="34" charset="0"/>
              </a:rPr>
              <a:t>60</a:t>
            </a:r>
            <a:endParaRPr lang="en-GB" sz="2400">
              <a:solidFill>
                <a:srgbClr val="000099"/>
              </a:solidFill>
              <a:cs typeface="Arial" pitchFamily="34" charset="0"/>
            </a:endParaRPr>
          </a:p>
        </p:txBody>
      </p:sp>
      <p:sp>
        <p:nvSpPr>
          <p:cNvPr id="480272" name="Freeform 16"/>
          <p:cNvSpPr>
            <a:spLocks/>
          </p:cNvSpPr>
          <p:nvPr/>
        </p:nvSpPr>
        <p:spPr bwMode="auto">
          <a:xfrm>
            <a:off x="1538288" y="2517775"/>
            <a:ext cx="2203450" cy="2009775"/>
          </a:xfrm>
          <a:custGeom>
            <a:avLst/>
            <a:gdLst>
              <a:gd name="T0" fmla="*/ 2147483647 w 1388"/>
              <a:gd name="T1" fmla="*/ 0 h 1266"/>
              <a:gd name="T2" fmla="*/ 0 w 1388"/>
              <a:gd name="T3" fmla="*/ 0 h 1266"/>
              <a:gd name="T4" fmla="*/ 0 w 1388"/>
              <a:gd name="T5" fmla="*/ 2147483647 h 1266"/>
              <a:gd name="T6" fmla="*/ 0 60000 65536"/>
              <a:gd name="T7" fmla="*/ 0 60000 65536"/>
              <a:gd name="T8" fmla="*/ 0 60000 65536"/>
              <a:gd name="T9" fmla="*/ 0 w 1388"/>
              <a:gd name="T10" fmla="*/ 0 h 1266"/>
              <a:gd name="T11" fmla="*/ 1388 w 1388"/>
              <a:gd name="T12" fmla="*/ 1266 h 1266"/>
            </a:gdLst>
            <a:ahLst/>
            <a:cxnLst>
              <a:cxn ang="T6">
                <a:pos x="T0" y="T1"/>
              </a:cxn>
              <a:cxn ang="T7">
                <a:pos x="T2" y="T3"/>
              </a:cxn>
              <a:cxn ang="T8">
                <a:pos x="T4" y="T5"/>
              </a:cxn>
            </a:cxnLst>
            <a:rect l="T9" t="T10" r="T11" b="T12"/>
            <a:pathLst>
              <a:path w="1388" h="1266">
                <a:moveTo>
                  <a:pt x="1388" y="0"/>
                </a:moveTo>
                <a:cubicBezTo>
                  <a:pt x="925" y="0"/>
                  <a:pt x="463" y="0"/>
                  <a:pt x="0" y="0"/>
                </a:cubicBezTo>
                <a:lnTo>
                  <a:pt x="0" y="1266"/>
                </a:lnTo>
              </a:path>
            </a:pathLst>
          </a:custGeom>
          <a:noFill/>
          <a:ln w="38100" cap="rnd" cmpd="sng">
            <a:solidFill>
              <a:schemeClr val="hlink"/>
            </a:solidFill>
            <a:prstDash val="sysDot"/>
            <a:round/>
            <a:headEnd type="none" w="med" len="med"/>
            <a:tailEnd type="arrow" w="med" len="med"/>
          </a:ln>
        </p:spPr>
        <p:txBody>
          <a:bodyPr/>
          <a:lstStyle/>
          <a:p>
            <a:endParaRPr lang="en-US">
              <a:solidFill>
                <a:srgbClr val="000099"/>
              </a:solidFill>
            </a:endParaRPr>
          </a:p>
        </p:txBody>
      </p:sp>
      <p:sp>
        <p:nvSpPr>
          <p:cNvPr id="480273" name="Freeform 17"/>
          <p:cNvSpPr>
            <a:spLocks/>
          </p:cNvSpPr>
          <p:nvPr/>
        </p:nvSpPr>
        <p:spPr bwMode="auto">
          <a:xfrm rot="5400000">
            <a:off x="5111750" y="2501900"/>
            <a:ext cx="1978025" cy="2009775"/>
          </a:xfrm>
          <a:custGeom>
            <a:avLst/>
            <a:gdLst>
              <a:gd name="T0" fmla="*/ 2147483647 w 1388"/>
              <a:gd name="T1" fmla="*/ 0 h 1266"/>
              <a:gd name="T2" fmla="*/ 0 w 1388"/>
              <a:gd name="T3" fmla="*/ 0 h 1266"/>
              <a:gd name="T4" fmla="*/ 0 w 1388"/>
              <a:gd name="T5" fmla="*/ 2147483647 h 1266"/>
              <a:gd name="T6" fmla="*/ 0 60000 65536"/>
              <a:gd name="T7" fmla="*/ 0 60000 65536"/>
              <a:gd name="T8" fmla="*/ 0 60000 65536"/>
              <a:gd name="T9" fmla="*/ 0 w 1388"/>
              <a:gd name="T10" fmla="*/ 0 h 1266"/>
              <a:gd name="T11" fmla="*/ 1388 w 1388"/>
              <a:gd name="T12" fmla="*/ 1266 h 1266"/>
            </a:gdLst>
            <a:ahLst/>
            <a:cxnLst>
              <a:cxn ang="T6">
                <a:pos x="T0" y="T1"/>
              </a:cxn>
              <a:cxn ang="T7">
                <a:pos x="T2" y="T3"/>
              </a:cxn>
              <a:cxn ang="T8">
                <a:pos x="T4" y="T5"/>
              </a:cxn>
            </a:cxnLst>
            <a:rect l="T9" t="T10" r="T11" b="T12"/>
            <a:pathLst>
              <a:path w="1388" h="1266">
                <a:moveTo>
                  <a:pt x="1388" y="0"/>
                </a:moveTo>
                <a:cubicBezTo>
                  <a:pt x="925" y="0"/>
                  <a:pt x="463" y="0"/>
                  <a:pt x="0" y="0"/>
                </a:cubicBezTo>
                <a:lnTo>
                  <a:pt x="0" y="1266"/>
                </a:lnTo>
              </a:path>
            </a:pathLst>
          </a:custGeom>
          <a:noFill/>
          <a:ln w="38100" cap="rnd" cmpd="sng">
            <a:solidFill>
              <a:schemeClr val="hlink"/>
            </a:solidFill>
            <a:prstDash val="sysDot"/>
            <a:round/>
            <a:headEnd type="arrow" w="med" len="med"/>
            <a:tailEnd type="none" w="med" len="med"/>
          </a:ln>
        </p:spPr>
        <p:txBody>
          <a:bodyPr/>
          <a:lstStyle/>
          <a:p>
            <a:endParaRPr lang="en-US">
              <a:solidFill>
                <a:srgbClr val="000099"/>
              </a:solidFill>
            </a:endParaRPr>
          </a:p>
        </p:txBody>
      </p:sp>
      <p:grpSp>
        <p:nvGrpSpPr>
          <p:cNvPr id="2" name="Group 18"/>
          <p:cNvGrpSpPr>
            <a:grpSpLocks/>
          </p:cNvGrpSpPr>
          <p:nvPr/>
        </p:nvGrpSpPr>
        <p:grpSpPr bwMode="auto">
          <a:xfrm>
            <a:off x="3259138" y="1374775"/>
            <a:ext cx="2527300" cy="2054225"/>
            <a:chOff x="2053" y="866"/>
            <a:chExt cx="1592" cy="1294"/>
          </a:xfrm>
        </p:grpSpPr>
        <p:sp>
          <p:nvSpPr>
            <p:cNvPr id="480275" name="Text Box 19"/>
            <p:cNvSpPr txBox="1">
              <a:spLocks noChangeArrowheads="1"/>
            </p:cNvSpPr>
            <p:nvPr/>
          </p:nvSpPr>
          <p:spPr bwMode="auto">
            <a:xfrm>
              <a:off x="2053" y="866"/>
              <a:ext cx="1591" cy="250"/>
            </a:xfrm>
            <a:prstGeom prst="rect">
              <a:avLst/>
            </a:prstGeom>
            <a:solidFill>
              <a:schemeClr val="accent2"/>
            </a:solidFill>
            <a:ln w="12700">
              <a:noFill/>
              <a:miter lim="800000"/>
              <a:headEnd/>
              <a:tailEnd/>
            </a:ln>
          </p:spPr>
          <p:txBody>
            <a:bodyPr/>
            <a:lstStyle/>
            <a:p>
              <a:pPr defTabSz="762000" eaLnBrk="0" hangingPunct="0"/>
              <a:r>
                <a:rPr lang="sv-SE">
                  <a:solidFill>
                    <a:srgbClr val="000099"/>
                  </a:solidFill>
                  <a:cs typeface="Arial" pitchFamily="34" charset="0"/>
                </a:rPr>
                <a:t>Publisher</a:t>
              </a:r>
              <a:r>
                <a:rPr lang="sv-SE">
                  <a:solidFill>
                    <a:srgbClr val="FFFFFF"/>
                  </a:solidFill>
                  <a:cs typeface="Arial" pitchFamily="34" charset="0"/>
                </a:rPr>
                <a:t> </a:t>
              </a:r>
              <a:r>
                <a:rPr lang="sv-SE">
                  <a:solidFill>
                    <a:srgbClr val="FF7D17"/>
                  </a:solidFill>
                  <a:cs typeface="Arial" pitchFamily="34" charset="0"/>
                </a:rPr>
                <a:t>60</a:t>
              </a:r>
              <a:r>
                <a:rPr lang="sv-SE">
                  <a:solidFill>
                    <a:srgbClr val="3E5FC2"/>
                  </a:solidFill>
                  <a:cs typeface="Arial" pitchFamily="34" charset="0"/>
                </a:rPr>
                <a:t> </a:t>
              </a:r>
              <a:r>
                <a:rPr lang="sv-SE">
                  <a:solidFill>
                    <a:srgbClr val="000099"/>
                  </a:solidFill>
                  <a:cs typeface="Arial" pitchFamily="34" charset="0"/>
                </a:rPr>
                <a:t>min</a:t>
              </a:r>
              <a:endParaRPr lang="en-GB">
                <a:solidFill>
                  <a:srgbClr val="000099"/>
                </a:solidFill>
                <a:cs typeface="Arial" pitchFamily="34" charset="0"/>
              </a:endParaRPr>
            </a:p>
          </p:txBody>
        </p:sp>
        <p:pic>
          <p:nvPicPr>
            <p:cNvPr id="480276" name="Picture 20" descr="918239_highres"/>
            <p:cNvPicPr>
              <a:picLocks noChangeAspect="1" noChangeArrowheads="1"/>
            </p:cNvPicPr>
            <p:nvPr/>
          </p:nvPicPr>
          <p:blipFill>
            <a:blip r:embed="rId4" cstate="print"/>
            <a:srcRect/>
            <a:stretch>
              <a:fillRect/>
            </a:stretch>
          </p:blipFill>
          <p:spPr bwMode="auto">
            <a:xfrm>
              <a:off x="2053" y="1102"/>
              <a:ext cx="1592" cy="1058"/>
            </a:xfrm>
            <a:prstGeom prst="rect">
              <a:avLst/>
            </a:prstGeom>
            <a:solidFill>
              <a:schemeClr val="accent2"/>
            </a:solidFill>
            <a:ln w="9525">
              <a:noFill/>
              <a:miter lim="800000"/>
              <a:headEnd/>
              <a:tailEnd/>
            </a:ln>
          </p:spPr>
        </p:pic>
      </p:gr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9144000" cy="2057400"/>
            <a:chOff x="0" y="0"/>
            <a:chExt cx="9144000" cy="3200400"/>
          </a:xfrm>
        </p:grpSpPr>
        <p:pic>
          <p:nvPicPr>
            <p:cNvPr id="618501" name="Picture 5" descr="j0438788_bubbles.jpg"/>
            <p:cNvPicPr>
              <a:picLocks noChangeAspect="1"/>
            </p:cNvPicPr>
            <p:nvPr/>
          </p:nvPicPr>
          <p:blipFill>
            <a:blip r:embed="rId3" cstate="print"/>
            <a:srcRect/>
            <a:stretch>
              <a:fillRect/>
            </a:stretch>
          </p:blipFill>
          <p:spPr bwMode="auto">
            <a:xfrm>
              <a:off x="0" y="0"/>
              <a:ext cx="4267200" cy="3200400"/>
            </a:xfrm>
            <a:prstGeom prst="rect">
              <a:avLst/>
            </a:prstGeom>
            <a:noFill/>
            <a:ln w="9525">
              <a:noFill/>
              <a:miter lim="800000"/>
              <a:headEnd/>
              <a:tailEnd/>
            </a:ln>
          </p:spPr>
        </p:pic>
        <p:pic>
          <p:nvPicPr>
            <p:cNvPr id="618502" name="Picture 6" descr="j0438788_bubbles.jpg"/>
            <p:cNvPicPr>
              <a:picLocks noChangeAspect="1"/>
            </p:cNvPicPr>
            <p:nvPr/>
          </p:nvPicPr>
          <p:blipFill>
            <a:blip r:embed="rId3" cstate="print"/>
            <a:srcRect/>
            <a:stretch>
              <a:fillRect/>
            </a:stretch>
          </p:blipFill>
          <p:spPr bwMode="auto">
            <a:xfrm rot="10800000">
              <a:off x="5449520" y="0"/>
              <a:ext cx="3694480" cy="3200400"/>
            </a:xfrm>
            <a:prstGeom prst="rect">
              <a:avLst/>
            </a:prstGeom>
            <a:noFill/>
            <a:ln w="9525">
              <a:noFill/>
              <a:miter lim="800000"/>
              <a:headEnd/>
              <a:tailEnd/>
            </a:ln>
          </p:spPr>
        </p:pic>
      </p:grpSp>
      <p:pic>
        <p:nvPicPr>
          <p:cNvPr id="5" name="Picture 10" descr="http://www.freedompressproductions.com/samples/portfolio32.jpg"/>
          <p:cNvPicPr>
            <a:picLocks noChangeAspect="1" noChangeArrowheads="1"/>
          </p:cNvPicPr>
          <p:nvPr/>
        </p:nvPicPr>
        <p:blipFill>
          <a:blip r:embed="rId4" cstate="print"/>
          <a:stretch>
            <a:fillRect/>
          </a:stretch>
        </p:blipFill>
        <p:spPr bwMode="auto">
          <a:xfrm>
            <a:off x="3200400" y="2819400"/>
            <a:ext cx="2819400" cy="2284413"/>
          </a:xfrm>
          <a:prstGeom prst="rect">
            <a:avLst/>
          </a:prstGeom>
          <a:ln>
            <a:noFill/>
          </a:ln>
          <a:effectLst>
            <a:outerShdw blurRad="292100" dist="139700" dir="2700000" algn="tl" rotWithShape="0">
              <a:srgbClr val="333333">
                <a:alpha val="65000"/>
              </a:srgbClr>
            </a:outerShdw>
          </a:effectLst>
        </p:spPr>
      </p:pic>
      <p:sp>
        <p:nvSpPr>
          <p:cNvPr id="618499" name="TextBox 3"/>
          <p:cNvSpPr txBox="1">
            <a:spLocks noChangeArrowheads="1"/>
          </p:cNvSpPr>
          <p:nvPr/>
        </p:nvSpPr>
        <p:spPr bwMode="auto">
          <a:xfrm>
            <a:off x="1524000" y="1981200"/>
            <a:ext cx="6324600" cy="769938"/>
          </a:xfrm>
          <a:prstGeom prst="rect">
            <a:avLst/>
          </a:prstGeom>
          <a:noFill/>
          <a:ln w="9525">
            <a:noFill/>
            <a:miter lim="800000"/>
            <a:headEnd/>
            <a:tailEnd/>
          </a:ln>
        </p:spPr>
        <p:txBody>
          <a:bodyPr>
            <a:spAutoFit/>
          </a:bodyPr>
          <a:lstStyle/>
          <a:p>
            <a:r>
              <a:rPr lang="en-US" sz="4400" b="1">
                <a:solidFill>
                  <a:srgbClr val="000000"/>
                </a:solidFill>
                <a:latin typeface="Baskerville Old Face" pitchFamily="18" charset="0"/>
              </a:rPr>
              <a:t>The Story of a Web Site</a:t>
            </a:r>
            <a:endParaRPr lang="en-US" sz="2800">
              <a:solidFill>
                <a:srgbClr val="000000"/>
              </a:solidFill>
              <a:latin typeface="Baskerville Old Face" pitchFamily="18" charset="0"/>
            </a:endParaRPr>
          </a:p>
        </p:txBody>
      </p:sp>
      <p:sp>
        <p:nvSpPr>
          <p:cNvPr id="9" name="TextBox 8"/>
          <p:cNvSpPr txBox="1">
            <a:spLocks noChangeArrowheads="1"/>
          </p:cNvSpPr>
          <p:nvPr/>
        </p:nvSpPr>
        <p:spPr bwMode="auto">
          <a:xfrm>
            <a:off x="409575" y="5562600"/>
            <a:ext cx="7882286" cy="584775"/>
          </a:xfrm>
          <a:prstGeom prst="rect">
            <a:avLst/>
          </a:prstGeom>
          <a:noFill/>
          <a:ln w="9525">
            <a:noFill/>
            <a:miter lim="800000"/>
            <a:headEnd/>
            <a:tailEnd/>
          </a:ln>
        </p:spPr>
        <p:txBody>
          <a:bodyPr wrap="none">
            <a:spAutoFit/>
          </a:bodyPr>
          <a:lstStyle/>
          <a:p>
            <a:r>
              <a:rPr lang="en-US" sz="3200" dirty="0" smtClean="0">
                <a:solidFill>
                  <a:srgbClr val="000000"/>
                </a:solidFill>
                <a:latin typeface="Arial Unicode MS" pitchFamily="34" charset="-128"/>
                <a:ea typeface="Arial Unicode MS" pitchFamily="34" charset="-128"/>
                <a:cs typeface="Arial Unicode MS" pitchFamily="34" charset="-128"/>
              </a:rPr>
              <a:t>Once upon a time, </a:t>
            </a:r>
            <a:r>
              <a:rPr lang="en-US" sz="3200" dirty="0">
                <a:solidFill>
                  <a:srgbClr val="000000"/>
                </a:solidFill>
                <a:latin typeface="Arial Unicode MS" pitchFamily="34" charset="-128"/>
                <a:ea typeface="Arial Unicode MS" pitchFamily="34" charset="-128"/>
                <a:cs typeface="Arial Unicode MS" pitchFamily="34" charset="-128"/>
              </a:rPr>
              <a:t>there was a Web 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5" name="Picture 7" descr="j0227653_ocean.jpg"/>
          <p:cNvPicPr>
            <a:picLocks noChangeAspect="1"/>
          </p:cNvPicPr>
          <p:nvPr/>
        </p:nvPicPr>
        <p:blipFill>
          <a:blip r:embed="rId3" cstate="print"/>
          <a:srcRect b="21249"/>
          <a:stretch>
            <a:fillRect/>
          </a:stretch>
        </p:blipFill>
        <p:spPr bwMode="auto">
          <a:xfrm>
            <a:off x="-15875" y="838200"/>
            <a:ext cx="9175750" cy="6019800"/>
          </a:xfrm>
          <a:prstGeom prst="rect">
            <a:avLst/>
          </a:prstGeom>
          <a:noFill/>
          <a:ln w="9525">
            <a:noFill/>
            <a:miter lim="800000"/>
            <a:headEnd/>
            <a:tailEnd/>
          </a:ln>
        </p:spPr>
      </p:pic>
      <p:sp>
        <p:nvSpPr>
          <p:cNvPr id="620546" name="TextBox 8"/>
          <p:cNvSpPr txBox="1">
            <a:spLocks noChangeArrowheads="1"/>
          </p:cNvSpPr>
          <p:nvPr/>
        </p:nvSpPr>
        <p:spPr bwMode="auto">
          <a:xfrm>
            <a:off x="0" y="304800"/>
            <a:ext cx="4037013" cy="369888"/>
          </a:xfrm>
          <a:prstGeom prst="rect">
            <a:avLst/>
          </a:prstGeom>
          <a:noFill/>
          <a:ln w="9525">
            <a:noFill/>
            <a:miter lim="800000"/>
            <a:headEnd/>
            <a:tailEnd/>
          </a:ln>
        </p:spPr>
        <p:txBody>
          <a:bodyPr wrap="none">
            <a:spAutoFit/>
          </a:bodyPr>
          <a:lstStyle/>
          <a:p>
            <a:r>
              <a:rPr lang="en-US" sz="2400">
                <a:solidFill>
                  <a:srgbClr val="000000"/>
                </a:solidFill>
                <a:latin typeface="Verdana" pitchFamily="34" charset="0"/>
              </a:rPr>
              <a:t>…with a simple vision statement:</a:t>
            </a:r>
          </a:p>
        </p:txBody>
      </p:sp>
      <p:sp>
        <p:nvSpPr>
          <p:cNvPr id="7" name="Rectangle 6"/>
          <p:cNvSpPr/>
          <p:nvPr/>
        </p:nvSpPr>
        <p:spPr>
          <a:xfrm>
            <a:off x="1066800" y="1905000"/>
            <a:ext cx="7162800" cy="1168400"/>
          </a:xfrm>
          <a:prstGeom prst="rect">
            <a:avLst/>
          </a:prstGeom>
          <a:solidFill>
            <a:schemeClr val="bg1">
              <a:alpha val="65000"/>
            </a:schemeClr>
          </a:solidFill>
          <a:ln w="38100">
            <a:solidFill>
              <a:schemeClr val="tx2">
                <a:lumMod val="60000"/>
                <a:lumOff val="40000"/>
              </a:schemeClr>
            </a:solidFill>
          </a:ln>
        </p:spPr>
        <p:txBody>
          <a:bodyPr>
            <a:spAutoFit/>
          </a:bodyPr>
          <a:lstStyle/>
          <a:p>
            <a:pPr algn="ctr">
              <a:lnSpc>
                <a:spcPct val="150000"/>
              </a:lnSpc>
              <a:defRPr/>
            </a:pPr>
            <a:r>
              <a:rPr lang="en-US" sz="2500" b="1" dirty="0">
                <a:solidFill>
                  <a:prstClr val="black"/>
                </a:solidFill>
                <a:latin typeface="Verdana" pitchFamily="34" charset="0"/>
              </a:rPr>
              <a:t>“Give your customers what they want”</a:t>
            </a:r>
            <a:endParaRPr lang="en-US" sz="2500" dirty="0">
              <a:solidFill>
                <a:prstClr val="black"/>
              </a:solidFill>
              <a:latin typeface="Verdana" pitchFamily="34" charset="0"/>
            </a:endParaRPr>
          </a:p>
          <a:p>
            <a:pPr algn="ctr">
              <a:lnSpc>
                <a:spcPct val="150000"/>
              </a:lnSpc>
              <a:defRPr/>
            </a:pPr>
            <a:r>
              <a:rPr lang="en-US" sz="2500" b="1" dirty="0">
                <a:solidFill>
                  <a:prstClr val="black"/>
                </a:solidFill>
                <a:latin typeface="Verdana" pitchFamily="34" charset="0"/>
              </a:rPr>
              <a:t>“Help them find what they need”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Callout 8"/>
          <p:cNvSpPr/>
          <p:nvPr/>
        </p:nvSpPr>
        <p:spPr>
          <a:xfrm>
            <a:off x="2209800" y="762000"/>
            <a:ext cx="5105400" cy="3048000"/>
          </a:xfrm>
          <a:prstGeom prst="cloudCallout">
            <a:avLst>
              <a:gd name="adj1" fmla="val -17633"/>
              <a:gd name="adj2" fmla="val 81515"/>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pic>
        <p:nvPicPr>
          <p:cNvPr id="4" name="Picture 3" descr="worker_icon_laptop3.png"/>
          <p:cNvPicPr>
            <a:picLocks noChangeAspect="1"/>
          </p:cNvPicPr>
          <p:nvPr/>
        </p:nvPicPr>
        <p:blipFill>
          <a:blip r:embed="rId3" cstate="print"/>
          <a:stretch>
            <a:fillRect/>
          </a:stretch>
        </p:blipFill>
        <p:spPr>
          <a:xfrm>
            <a:off x="990600" y="3810000"/>
            <a:ext cx="1837944" cy="1569631"/>
          </a:xfrm>
          <a:prstGeom prst="rect">
            <a:avLst/>
          </a:prstGeom>
          <a:effectLst>
            <a:reflection blurRad="6350" stA="52000" endA="300" endPos="35000" dir="5400000" sy="-100000" algn="bl" rotWithShape="0"/>
          </a:effectLst>
        </p:spPr>
      </p:pic>
      <p:sp>
        <p:nvSpPr>
          <p:cNvPr id="622595" name="TextBox 4"/>
          <p:cNvSpPr txBox="1">
            <a:spLocks noChangeArrowheads="1"/>
          </p:cNvSpPr>
          <p:nvPr/>
        </p:nvSpPr>
        <p:spPr bwMode="auto">
          <a:xfrm>
            <a:off x="285750" y="428625"/>
            <a:ext cx="3551238" cy="369888"/>
          </a:xfrm>
          <a:prstGeom prst="rect">
            <a:avLst/>
          </a:prstGeom>
          <a:noFill/>
          <a:ln w="9525">
            <a:noFill/>
            <a:miter lim="800000"/>
            <a:headEnd/>
            <a:tailEnd/>
          </a:ln>
        </p:spPr>
        <p:txBody>
          <a:bodyPr wrap="none">
            <a:spAutoFit/>
          </a:bodyPr>
          <a:lstStyle/>
          <a:p>
            <a:r>
              <a:rPr lang="en-US" sz="2400">
                <a:solidFill>
                  <a:srgbClr val="000000"/>
                </a:solidFill>
                <a:latin typeface="Verdana" pitchFamily="34" charset="0"/>
              </a:rPr>
              <a:t>The vision quickly becomes…</a:t>
            </a:r>
          </a:p>
        </p:txBody>
      </p:sp>
      <p:sp>
        <p:nvSpPr>
          <p:cNvPr id="6" name="Content Placeholder 2"/>
          <p:cNvSpPr>
            <a:spLocks noGrp="1"/>
          </p:cNvSpPr>
          <p:nvPr>
            <p:ph idx="1"/>
          </p:nvPr>
        </p:nvSpPr>
        <p:spPr>
          <a:xfrm>
            <a:off x="1981200" y="1066800"/>
            <a:ext cx="5334000" cy="2514600"/>
          </a:xfrm>
        </p:spPr>
        <p:txBody>
          <a:bodyPr>
            <a:normAutofit/>
          </a:bodyPr>
          <a:lstStyle/>
          <a:p>
            <a:pPr algn="ctr" eaLnBrk="1" hangingPunct="1">
              <a:lnSpc>
                <a:spcPct val="80000"/>
              </a:lnSpc>
              <a:buFont typeface="Arial" charset="0"/>
              <a:buNone/>
            </a:pPr>
            <a:r>
              <a:rPr lang="en-US" sz="5600" smtClean="0">
                <a:latin typeface="Agency FB" pitchFamily="34" charset="0"/>
              </a:rPr>
              <a:t>Publish </a:t>
            </a:r>
          </a:p>
          <a:p>
            <a:pPr algn="ctr" eaLnBrk="1" hangingPunct="1">
              <a:lnSpc>
                <a:spcPct val="80000"/>
              </a:lnSpc>
              <a:buFont typeface="Arial" charset="0"/>
              <a:buNone/>
            </a:pPr>
            <a:r>
              <a:rPr lang="en-US" sz="5600" smtClean="0">
                <a:solidFill>
                  <a:srgbClr val="0D0D0D"/>
                </a:solidFill>
                <a:latin typeface="Agency FB" pitchFamily="34" charset="0"/>
              </a:rPr>
              <a:t>lots of cool content </a:t>
            </a:r>
          </a:p>
          <a:p>
            <a:pPr algn="ctr" eaLnBrk="1" hangingPunct="1">
              <a:lnSpc>
                <a:spcPct val="80000"/>
              </a:lnSpc>
              <a:buFont typeface="Arial" charset="0"/>
              <a:buNone/>
            </a:pPr>
            <a:r>
              <a:rPr lang="en-US" sz="5600" smtClean="0">
                <a:latin typeface="Agency FB" pitchFamily="34" charset="0"/>
              </a:rPr>
              <a:t>to the site</a:t>
            </a:r>
          </a:p>
          <a:p>
            <a:pPr eaLnBrk="1" hangingPunct="1">
              <a:lnSpc>
                <a:spcPct val="80000"/>
              </a:lnSpc>
            </a:pPr>
            <a:endParaRPr lang="en-US" sz="3000" smtClean="0"/>
          </a:p>
        </p:txBody>
      </p:sp>
      <p:pic>
        <p:nvPicPr>
          <p:cNvPr id="8" name="Picture 7" descr="worker_icon_laptop3.png"/>
          <p:cNvPicPr>
            <a:picLocks noChangeAspect="1"/>
          </p:cNvPicPr>
          <p:nvPr/>
        </p:nvPicPr>
        <p:blipFill>
          <a:blip r:embed="rId3" cstate="print"/>
          <a:stretch>
            <a:fillRect/>
          </a:stretch>
        </p:blipFill>
        <p:spPr>
          <a:xfrm>
            <a:off x="7086600" y="4038600"/>
            <a:ext cx="1837944" cy="1569631"/>
          </a:xfrm>
          <a:prstGeom prst="rect">
            <a:avLst/>
          </a:prstGeom>
          <a:effectLst>
            <a:reflection blurRad="6350" stA="52000" endA="300" endPos="35000" dir="5400000" sy="-100000" algn="bl" rotWithShape="0"/>
          </a:effectLst>
        </p:spPr>
      </p:pic>
      <p:grpSp>
        <p:nvGrpSpPr>
          <p:cNvPr id="2" name="Group 12"/>
          <p:cNvGrpSpPr/>
          <p:nvPr/>
        </p:nvGrpSpPr>
        <p:grpSpPr>
          <a:xfrm>
            <a:off x="2057400" y="3429000"/>
            <a:ext cx="990600" cy="609600"/>
            <a:chOff x="2057400" y="3429000"/>
            <a:chExt cx="990600" cy="6096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0" name="Oval 9"/>
            <p:cNvSpPr/>
            <p:nvPr/>
          </p:nvSpPr>
          <p:spPr>
            <a:xfrm>
              <a:off x="2590800" y="3429000"/>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11" name="Oval 10"/>
            <p:cNvSpPr/>
            <p:nvPr/>
          </p:nvSpPr>
          <p:spPr>
            <a:xfrm>
              <a:off x="2286000" y="3657600"/>
              <a:ext cx="304800" cy="304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12" name="Oval 11"/>
            <p:cNvSpPr/>
            <p:nvPr/>
          </p:nvSpPr>
          <p:spPr>
            <a:xfrm>
              <a:off x="2057400" y="3886200"/>
              <a:ext cx="152400" cy="152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grpSp>
      <p:grpSp>
        <p:nvGrpSpPr>
          <p:cNvPr id="3" name="Group 13"/>
          <p:cNvGrpSpPr/>
          <p:nvPr/>
        </p:nvGrpSpPr>
        <p:grpSpPr>
          <a:xfrm rot="14540800">
            <a:off x="6396237" y="3382213"/>
            <a:ext cx="990600" cy="609600"/>
            <a:chOff x="2057400" y="3429000"/>
            <a:chExt cx="990600" cy="6096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5" name="Oval 14"/>
            <p:cNvSpPr/>
            <p:nvPr/>
          </p:nvSpPr>
          <p:spPr>
            <a:xfrm>
              <a:off x="2590800" y="3429000"/>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16" name="Oval 15"/>
            <p:cNvSpPr/>
            <p:nvPr/>
          </p:nvSpPr>
          <p:spPr>
            <a:xfrm>
              <a:off x="2286000" y="3657600"/>
              <a:ext cx="304800" cy="304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17" name="Oval 16"/>
            <p:cNvSpPr/>
            <p:nvPr/>
          </p:nvSpPr>
          <p:spPr>
            <a:xfrm>
              <a:off x="2057400" y="3886200"/>
              <a:ext cx="152400" cy="152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grpSp>
      <p:pic>
        <p:nvPicPr>
          <p:cNvPr id="18" name="Picture 17" descr="worker_icon2_laptop.png"/>
          <p:cNvPicPr>
            <a:picLocks noChangeAspect="1"/>
          </p:cNvPicPr>
          <p:nvPr/>
        </p:nvPicPr>
        <p:blipFill>
          <a:blip r:embed="rId4" cstate="print"/>
          <a:stretch>
            <a:fillRect/>
          </a:stretch>
        </p:blipFill>
        <p:spPr>
          <a:xfrm>
            <a:off x="3276600" y="5029200"/>
            <a:ext cx="1837943" cy="1569631"/>
          </a:xfrm>
          <a:prstGeom prst="rect">
            <a:avLst/>
          </a:prstGeom>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TextBox 6"/>
          <p:cNvSpPr txBox="1">
            <a:spLocks noChangeArrowheads="1"/>
          </p:cNvSpPr>
          <p:nvPr/>
        </p:nvSpPr>
        <p:spPr bwMode="auto">
          <a:xfrm>
            <a:off x="457200" y="533400"/>
            <a:ext cx="6421438" cy="369888"/>
          </a:xfrm>
          <a:prstGeom prst="rect">
            <a:avLst/>
          </a:prstGeom>
          <a:noFill/>
          <a:ln w="9525">
            <a:noFill/>
            <a:miter lim="800000"/>
            <a:headEnd/>
            <a:tailEnd/>
          </a:ln>
        </p:spPr>
        <p:txBody>
          <a:bodyPr wrap="none">
            <a:spAutoFit/>
          </a:bodyPr>
          <a:lstStyle/>
          <a:p>
            <a:r>
              <a:rPr lang="en-US" sz="2400">
                <a:solidFill>
                  <a:srgbClr val="000000"/>
                </a:solidFill>
                <a:latin typeface="Verdana" pitchFamily="34" charset="0"/>
              </a:rPr>
              <a:t>And, the authors start publishing lots of good pages…</a:t>
            </a:r>
          </a:p>
        </p:txBody>
      </p:sp>
      <p:pic>
        <p:nvPicPr>
          <p:cNvPr id="8" name="Picture 7" descr="webpages.gif"/>
          <p:cNvPicPr>
            <a:picLocks noChangeAspect="1"/>
          </p:cNvPicPr>
          <p:nvPr/>
        </p:nvPicPr>
        <p:blipFill>
          <a:blip r:embed="rId3" cstate="print"/>
          <a:srcRect/>
          <a:stretch>
            <a:fillRect/>
          </a:stretch>
        </p:blipFill>
        <p:spPr bwMode="auto">
          <a:xfrm>
            <a:off x="6324600" y="4114800"/>
            <a:ext cx="2571750" cy="2120900"/>
          </a:xfrm>
          <a:prstGeom prst="rect">
            <a:avLst/>
          </a:prstGeom>
          <a:noFill/>
          <a:ln w="9525">
            <a:noFill/>
            <a:miter lim="800000"/>
            <a:headEnd/>
            <a:tailEnd/>
          </a:ln>
        </p:spPr>
      </p:pic>
      <p:pic>
        <p:nvPicPr>
          <p:cNvPr id="10" name="Picture 9" descr="paper.png"/>
          <p:cNvPicPr>
            <a:picLocks noChangeAspect="1"/>
          </p:cNvPicPr>
          <p:nvPr/>
        </p:nvPicPr>
        <p:blipFill>
          <a:blip r:embed="rId4" cstate="print"/>
          <a:srcRect/>
          <a:stretch>
            <a:fillRect/>
          </a:stretch>
        </p:blipFill>
        <p:spPr bwMode="auto">
          <a:xfrm>
            <a:off x="4114800" y="1371600"/>
            <a:ext cx="609600" cy="657225"/>
          </a:xfrm>
          <a:prstGeom prst="rect">
            <a:avLst/>
          </a:prstGeom>
          <a:noFill/>
          <a:ln w="9525">
            <a:noFill/>
            <a:miter lim="800000"/>
            <a:headEnd/>
            <a:tailEnd/>
          </a:ln>
        </p:spPr>
      </p:pic>
      <p:pic>
        <p:nvPicPr>
          <p:cNvPr id="11" name="Picture 10" descr="paper.png"/>
          <p:cNvPicPr>
            <a:picLocks noChangeAspect="1"/>
          </p:cNvPicPr>
          <p:nvPr/>
        </p:nvPicPr>
        <p:blipFill>
          <a:blip r:embed="rId4" cstate="print"/>
          <a:srcRect/>
          <a:stretch>
            <a:fillRect/>
          </a:stretch>
        </p:blipFill>
        <p:spPr bwMode="auto">
          <a:xfrm>
            <a:off x="5181600" y="1600200"/>
            <a:ext cx="609600" cy="657225"/>
          </a:xfrm>
          <a:prstGeom prst="rect">
            <a:avLst/>
          </a:prstGeom>
          <a:noFill/>
          <a:ln w="9525">
            <a:noFill/>
            <a:miter lim="800000"/>
            <a:headEnd/>
            <a:tailEnd/>
          </a:ln>
        </p:spPr>
      </p:pic>
      <p:pic>
        <p:nvPicPr>
          <p:cNvPr id="12" name="Picture 11" descr="paper.png"/>
          <p:cNvPicPr>
            <a:picLocks noChangeAspect="1"/>
          </p:cNvPicPr>
          <p:nvPr/>
        </p:nvPicPr>
        <p:blipFill>
          <a:blip r:embed="rId4" cstate="print"/>
          <a:srcRect/>
          <a:stretch>
            <a:fillRect/>
          </a:stretch>
        </p:blipFill>
        <p:spPr bwMode="auto">
          <a:xfrm>
            <a:off x="3048000" y="1447800"/>
            <a:ext cx="609600" cy="657225"/>
          </a:xfrm>
          <a:prstGeom prst="rect">
            <a:avLst/>
          </a:prstGeom>
          <a:noFill/>
          <a:ln w="9525">
            <a:noFill/>
            <a:miter lim="800000"/>
            <a:headEnd/>
            <a:tailEnd/>
          </a:ln>
        </p:spPr>
      </p:pic>
      <p:grpSp>
        <p:nvGrpSpPr>
          <p:cNvPr id="2" name="Group 45"/>
          <p:cNvGrpSpPr>
            <a:grpSpLocks/>
          </p:cNvGrpSpPr>
          <p:nvPr/>
        </p:nvGrpSpPr>
        <p:grpSpPr bwMode="auto">
          <a:xfrm>
            <a:off x="838200" y="2133600"/>
            <a:ext cx="2819400" cy="2255838"/>
            <a:chOff x="838200" y="2133600"/>
            <a:chExt cx="2819400" cy="2255431"/>
          </a:xfrm>
        </p:grpSpPr>
        <p:pic>
          <p:nvPicPr>
            <p:cNvPr id="13" name="Picture 12" descr="worker_icon_laptop3.png"/>
            <p:cNvPicPr>
              <a:picLocks noChangeAspect="1"/>
            </p:cNvPicPr>
            <p:nvPr/>
          </p:nvPicPr>
          <p:blipFill>
            <a:blip r:embed="rId5" cstate="print"/>
            <a:stretch>
              <a:fillRect/>
            </a:stretch>
          </p:blipFill>
          <p:spPr>
            <a:xfrm>
              <a:off x="838200" y="2133600"/>
              <a:ext cx="1837944" cy="1569631"/>
            </a:xfrm>
            <a:prstGeom prst="rect">
              <a:avLst/>
            </a:prstGeom>
            <a:effectLst>
              <a:reflection blurRad="6350" stA="52000" endA="300" endPos="35000" dir="5400000" sy="-100000" algn="bl" rotWithShape="0"/>
            </a:effectLst>
          </p:spPr>
        </p:pic>
        <p:pic>
          <p:nvPicPr>
            <p:cNvPr id="14" name="Picture 13" descr="worker_icon_laptop3.png"/>
            <p:cNvPicPr>
              <a:picLocks noChangeAspect="1"/>
            </p:cNvPicPr>
            <p:nvPr/>
          </p:nvPicPr>
          <p:blipFill>
            <a:blip r:embed="rId5" cstate="print"/>
            <a:stretch>
              <a:fillRect/>
            </a:stretch>
          </p:blipFill>
          <p:spPr>
            <a:xfrm>
              <a:off x="1066800" y="2819400"/>
              <a:ext cx="1837944" cy="1569631"/>
            </a:xfrm>
            <a:prstGeom prst="rect">
              <a:avLst/>
            </a:prstGeom>
            <a:effectLst>
              <a:reflection blurRad="6350" stA="52000" endA="300" endPos="35000" dir="5400000" sy="-100000" algn="bl" rotWithShape="0"/>
            </a:effectLst>
          </p:spPr>
        </p:pic>
        <p:pic>
          <p:nvPicPr>
            <p:cNvPr id="15" name="Picture 14" descr="worker_icon_laptop3.png"/>
            <p:cNvPicPr>
              <a:picLocks noChangeAspect="1"/>
            </p:cNvPicPr>
            <p:nvPr/>
          </p:nvPicPr>
          <p:blipFill>
            <a:blip r:embed="rId5" cstate="print"/>
            <a:stretch>
              <a:fillRect/>
            </a:stretch>
          </p:blipFill>
          <p:spPr>
            <a:xfrm flipH="1">
              <a:off x="2057400" y="2514600"/>
              <a:ext cx="1600200" cy="1569631"/>
            </a:xfrm>
            <a:prstGeom prst="rect">
              <a:avLst/>
            </a:prstGeom>
            <a:effectLst>
              <a:reflection blurRad="6350" stA="52000" endA="300" endPos="35000" dir="5400000" sy="-100000" algn="bl" rotWithShape="0"/>
            </a:effectLst>
          </p:spPr>
        </p:pic>
      </p:grpSp>
      <p:pic>
        <p:nvPicPr>
          <p:cNvPr id="16" name="Picture 15" descr="paper.png"/>
          <p:cNvPicPr>
            <a:picLocks noChangeAspect="1"/>
          </p:cNvPicPr>
          <p:nvPr/>
        </p:nvPicPr>
        <p:blipFill>
          <a:blip r:embed="rId4" cstate="print"/>
          <a:srcRect/>
          <a:stretch>
            <a:fillRect/>
          </a:stretch>
        </p:blipFill>
        <p:spPr bwMode="auto">
          <a:xfrm>
            <a:off x="6096000" y="2209800"/>
            <a:ext cx="609600" cy="657225"/>
          </a:xfrm>
          <a:prstGeom prst="rect">
            <a:avLst/>
          </a:prstGeom>
          <a:noFill/>
          <a:ln w="9525">
            <a:noFill/>
            <a:miter lim="800000"/>
            <a:headEnd/>
            <a:tailEnd/>
          </a:ln>
        </p:spPr>
      </p:pic>
      <p:pic>
        <p:nvPicPr>
          <p:cNvPr id="17" name="Picture 16" descr="paper.png"/>
          <p:cNvPicPr>
            <a:picLocks noChangeAspect="1"/>
          </p:cNvPicPr>
          <p:nvPr/>
        </p:nvPicPr>
        <p:blipFill>
          <a:blip r:embed="rId4" cstate="print"/>
          <a:srcRect/>
          <a:stretch>
            <a:fillRect/>
          </a:stretch>
        </p:blipFill>
        <p:spPr bwMode="auto">
          <a:xfrm>
            <a:off x="6705600" y="2895600"/>
            <a:ext cx="609600" cy="657225"/>
          </a:xfrm>
          <a:prstGeom prst="rect">
            <a:avLst/>
          </a:prstGeom>
          <a:noFill/>
          <a:ln w="9525">
            <a:noFill/>
            <a:miter lim="800000"/>
            <a:headEnd/>
            <a:tailEnd/>
          </a:ln>
        </p:spPr>
      </p:pic>
      <p:grpSp>
        <p:nvGrpSpPr>
          <p:cNvPr id="3" name="Group 17"/>
          <p:cNvGrpSpPr>
            <a:grpSpLocks/>
          </p:cNvGrpSpPr>
          <p:nvPr/>
        </p:nvGrpSpPr>
        <p:grpSpPr bwMode="auto">
          <a:xfrm>
            <a:off x="6934200" y="4419600"/>
            <a:ext cx="609600" cy="1085850"/>
            <a:chOff x="5029200" y="2543299"/>
            <a:chExt cx="609599" cy="1085602"/>
          </a:xfrm>
        </p:grpSpPr>
        <p:pic>
          <p:nvPicPr>
            <p:cNvPr id="624699" name="Picture 18" descr="paper.png"/>
            <p:cNvPicPr>
              <a:picLocks noChangeAspect="1"/>
            </p:cNvPicPr>
            <p:nvPr/>
          </p:nvPicPr>
          <p:blipFill>
            <a:blip r:embed="rId4" cstate="print"/>
            <a:srcRect/>
            <a:stretch>
              <a:fillRect/>
            </a:stretch>
          </p:blipFill>
          <p:spPr bwMode="auto">
            <a:xfrm>
              <a:off x="5029200" y="2971800"/>
              <a:ext cx="609599" cy="657101"/>
            </a:xfrm>
            <a:prstGeom prst="rect">
              <a:avLst/>
            </a:prstGeom>
            <a:noFill/>
            <a:ln w="9525">
              <a:noFill/>
              <a:miter lim="800000"/>
              <a:headEnd/>
              <a:tailEnd/>
            </a:ln>
          </p:spPr>
        </p:pic>
        <p:pic>
          <p:nvPicPr>
            <p:cNvPr id="624700" name="Picture 19" descr="paper.png"/>
            <p:cNvPicPr>
              <a:picLocks noChangeAspect="1"/>
            </p:cNvPicPr>
            <p:nvPr/>
          </p:nvPicPr>
          <p:blipFill>
            <a:blip r:embed="rId4" cstate="print"/>
            <a:srcRect/>
            <a:stretch>
              <a:fillRect/>
            </a:stretch>
          </p:blipFill>
          <p:spPr bwMode="auto">
            <a:xfrm>
              <a:off x="5029200" y="2895600"/>
              <a:ext cx="609599" cy="657101"/>
            </a:xfrm>
            <a:prstGeom prst="rect">
              <a:avLst/>
            </a:prstGeom>
            <a:noFill/>
            <a:ln w="9525">
              <a:noFill/>
              <a:miter lim="800000"/>
              <a:headEnd/>
              <a:tailEnd/>
            </a:ln>
          </p:spPr>
        </p:pic>
        <p:pic>
          <p:nvPicPr>
            <p:cNvPr id="624701" name="Picture 20" descr="paper.png"/>
            <p:cNvPicPr>
              <a:picLocks noChangeAspect="1"/>
            </p:cNvPicPr>
            <p:nvPr/>
          </p:nvPicPr>
          <p:blipFill>
            <a:blip r:embed="rId4" cstate="print"/>
            <a:srcRect/>
            <a:stretch>
              <a:fillRect/>
            </a:stretch>
          </p:blipFill>
          <p:spPr bwMode="auto">
            <a:xfrm>
              <a:off x="5029200" y="2819400"/>
              <a:ext cx="609599" cy="657101"/>
            </a:xfrm>
            <a:prstGeom prst="rect">
              <a:avLst/>
            </a:prstGeom>
            <a:noFill/>
            <a:ln w="9525">
              <a:noFill/>
              <a:miter lim="800000"/>
              <a:headEnd/>
              <a:tailEnd/>
            </a:ln>
          </p:spPr>
        </p:pic>
        <p:pic>
          <p:nvPicPr>
            <p:cNvPr id="624702" name="Picture 21" descr="paper.png"/>
            <p:cNvPicPr>
              <a:picLocks noChangeAspect="1"/>
            </p:cNvPicPr>
            <p:nvPr/>
          </p:nvPicPr>
          <p:blipFill>
            <a:blip r:embed="rId4" cstate="print"/>
            <a:srcRect/>
            <a:stretch>
              <a:fillRect/>
            </a:stretch>
          </p:blipFill>
          <p:spPr bwMode="auto">
            <a:xfrm>
              <a:off x="5029200" y="2695699"/>
              <a:ext cx="609599" cy="657101"/>
            </a:xfrm>
            <a:prstGeom prst="rect">
              <a:avLst/>
            </a:prstGeom>
            <a:noFill/>
            <a:ln w="9525">
              <a:noFill/>
              <a:miter lim="800000"/>
              <a:headEnd/>
              <a:tailEnd/>
            </a:ln>
          </p:spPr>
        </p:pic>
        <p:pic>
          <p:nvPicPr>
            <p:cNvPr id="624703" name="Picture 22" descr="paper.png"/>
            <p:cNvPicPr>
              <a:picLocks noChangeAspect="1"/>
            </p:cNvPicPr>
            <p:nvPr/>
          </p:nvPicPr>
          <p:blipFill>
            <a:blip r:embed="rId4" cstate="print"/>
            <a:srcRect/>
            <a:stretch>
              <a:fillRect/>
            </a:stretch>
          </p:blipFill>
          <p:spPr bwMode="auto">
            <a:xfrm>
              <a:off x="5029200" y="2619499"/>
              <a:ext cx="609599" cy="657101"/>
            </a:xfrm>
            <a:prstGeom prst="rect">
              <a:avLst/>
            </a:prstGeom>
            <a:noFill/>
            <a:ln w="9525">
              <a:noFill/>
              <a:miter lim="800000"/>
              <a:headEnd/>
              <a:tailEnd/>
            </a:ln>
          </p:spPr>
        </p:pic>
        <p:pic>
          <p:nvPicPr>
            <p:cNvPr id="624704" name="Picture 23" descr="paper.png"/>
            <p:cNvPicPr>
              <a:picLocks noChangeAspect="1"/>
            </p:cNvPicPr>
            <p:nvPr/>
          </p:nvPicPr>
          <p:blipFill>
            <a:blip r:embed="rId4"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4" name="Group 24"/>
          <p:cNvGrpSpPr>
            <a:grpSpLocks/>
          </p:cNvGrpSpPr>
          <p:nvPr/>
        </p:nvGrpSpPr>
        <p:grpSpPr bwMode="auto">
          <a:xfrm>
            <a:off x="7848600" y="5029200"/>
            <a:ext cx="609600" cy="1085850"/>
            <a:chOff x="5029200" y="2543299"/>
            <a:chExt cx="609599" cy="1085602"/>
          </a:xfrm>
        </p:grpSpPr>
        <p:pic>
          <p:nvPicPr>
            <p:cNvPr id="624693" name="Picture 25" descr="paper.png"/>
            <p:cNvPicPr>
              <a:picLocks noChangeAspect="1"/>
            </p:cNvPicPr>
            <p:nvPr/>
          </p:nvPicPr>
          <p:blipFill>
            <a:blip r:embed="rId4" cstate="print"/>
            <a:srcRect/>
            <a:stretch>
              <a:fillRect/>
            </a:stretch>
          </p:blipFill>
          <p:spPr bwMode="auto">
            <a:xfrm>
              <a:off x="5029200" y="2971800"/>
              <a:ext cx="609599" cy="657101"/>
            </a:xfrm>
            <a:prstGeom prst="rect">
              <a:avLst/>
            </a:prstGeom>
            <a:noFill/>
            <a:ln w="9525">
              <a:noFill/>
              <a:miter lim="800000"/>
              <a:headEnd/>
              <a:tailEnd/>
            </a:ln>
          </p:spPr>
        </p:pic>
        <p:pic>
          <p:nvPicPr>
            <p:cNvPr id="624694" name="Picture 26" descr="paper.png"/>
            <p:cNvPicPr>
              <a:picLocks noChangeAspect="1"/>
            </p:cNvPicPr>
            <p:nvPr/>
          </p:nvPicPr>
          <p:blipFill>
            <a:blip r:embed="rId4" cstate="print"/>
            <a:srcRect/>
            <a:stretch>
              <a:fillRect/>
            </a:stretch>
          </p:blipFill>
          <p:spPr bwMode="auto">
            <a:xfrm>
              <a:off x="5029200" y="2895600"/>
              <a:ext cx="609599" cy="657101"/>
            </a:xfrm>
            <a:prstGeom prst="rect">
              <a:avLst/>
            </a:prstGeom>
            <a:noFill/>
            <a:ln w="9525">
              <a:noFill/>
              <a:miter lim="800000"/>
              <a:headEnd/>
              <a:tailEnd/>
            </a:ln>
          </p:spPr>
        </p:pic>
        <p:pic>
          <p:nvPicPr>
            <p:cNvPr id="624695" name="Picture 27" descr="paper.png"/>
            <p:cNvPicPr>
              <a:picLocks noChangeAspect="1"/>
            </p:cNvPicPr>
            <p:nvPr/>
          </p:nvPicPr>
          <p:blipFill>
            <a:blip r:embed="rId4" cstate="print"/>
            <a:srcRect/>
            <a:stretch>
              <a:fillRect/>
            </a:stretch>
          </p:blipFill>
          <p:spPr bwMode="auto">
            <a:xfrm>
              <a:off x="5029200" y="2819400"/>
              <a:ext cx="609599" cy="657101"/>
            </a:xfrm>
            <a:prstGeom prst="rect">
              <a:avLst/>
            </a:prstGeom>
            <a:noFill/>
            <a:ln w="9525">
              <a:noFill/>
              <a:miter lim="800000"/>
              <a:headEnd/>
              <a:tailEnd/>
            </a:ln>
          </p:spPr>
        </p:pic>
        <p:pic>
          <p:nvPicPr>
            <p:cNvPr id="624696" name="Picture 28" descr="paper.png"/>
            <p:cNvPicPr>
              <a:picLocks noChangeAspect="1"/>
            </p:cNvPicPr>
            <p:nvPr/>
          </p:nvPicPr>
          <p:blipFill>
            <a:blip r:embed="rId4" cstate="print"/>
            <a:srcRect/>
            <a:stretch>
              <a:fillRect/>
            </a:stretch>
          </p:blipFill>
          <p:spPr bwMode="auto">
            <a:xfrm>
              <a:off x="5029200" y="2695699"/>
              <a:ext cx="609599" cy="657101"/>
            </a:xfrm>
            <a:prstGeom prst="rect">
              <a:avLst/>
            </a:prstGeom>
            <a:noFill/>
            <a:ln w="9525">
              <a:noFill/>
              <a:miter lim="800000"/>
              <a:headEnd/>
              <a:tailEnd/>
            </a:ln>
          </p:spPr>
        </p:pic>
        <p:pic>
          <p:nvPicPr>
            <p:cNvPr id="624697" name="Picture 29" descr="paper.png"/>
            <p:cNvPicPr>
              <a:picLocks noChangeAspect="1"/>
            </p:cNvPicPr>
            <p:nvPr/>
          </p:nvPicPr>
          <p:blipFill>
            <a:blip r:embed="rId4" cstate="print"/>
            <a:srcRect/>
            <a:stretch>
              <a:fillRect/>
            </a:stretch>
          </p:blipFill>
          <p:spPr bwMode="auto">
            <a:xfrm>
              <a:off x="5029200" y="2619499"/>
              <a:ext cx="609599" cy="657101"/>
            </a:xfrm>
            <a:prstGeom prst="rect">
              <a:avLst/>
            </a:prstGeom>
            <a:noFill/>
            <a:ln w="9525">
              <a:noFill/>
              <a:miter lim="800000"/>
              <a:headEnd/>
              <a:tailEnd/>
            </a:ln>
          </p:spPr>
        </p:pic>
        <p:pic>
          <p:nvPicPr>
            <p:cNvPr id="624698" name="Picture 30" descr="paper.png"/>
            <p:cNvPicPr>
              <a:picLocks noChangeAspect="1"/>
            </p:cNvPicPr>
            <p:nvPr/>
          </p:nvPicPr>
          <p:blipFill>
            <a:blip r:embed="rId4"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5" name="Group 31"/>
          <p:cNvGrpSpPr>
            <a:grpSpLocks/>
          </p:cNvGrpSpPr>
          <p:nvPr/>
        </p:nvGrpSpPr>
        <p:grpSpPr bwMode="auto">
          <a:xfrm>
            <a:off x="7467600" y="4267200"/>
            <a:ext cx="609600" cy="1085850"/>
            <a:chOff x="5029200" y="2543299"/>
            <a:chExt cx="609599" cy="1085602"/>
          </a:xfrm>
        </p:grpSpPr>
        <p:pic>
          <p:nvPicPr>
            <p:cNvPr id="624687" name="Picture 32" descr="paper.png"/>
            <p:cNvPicPr>
              <a:picLocks noChangeAspect="1"/>
            </p:cNvPicPr>
            <p:nvPr/>
          </p:nvPicPr>
          <p:blipFill>
            <a:blip r:embed="rId4" cstate="print"/>
            <a:srcRect/>
            <a:stretch>
              <a:fillRect/>
            </a:stretch>
          </p:blipFill>
          <p:spPr bwMode="auto">
            <a:xfrm>
              <a:off x="5029200" y="2971800"/>
              <a:ext cx="609599" cy="657101"/>
            </a:xfrm>
            <a:prstGeom prst="rect">
              <a:avLst/>
            </a:prstGeom>
            <a:noFill/>
            <a:ln w="9525">
              <a:noFill/>
              <a:miter lim="800000"/>
              <a:headEnd/>
              <a:tailEnd/>
            </a:ln>
          </p:spPr>
        </p:pic>
        <p:pic>
          <p:nvPicPr>
            <p:cNvPr id="624688" name="Picture 33" descr="paper.png"/>
            <p:cNvPicPr>
              <a:picLocks noChangeAspect="1"/>
            </p:cNvPicPr>
            <p:nvPr/>
          </p:nvPicPr>
          <p:blipFill>
            <a:blip r:embed="rId4" cstate="print"/>
            <a:srcRect/>
            <a:stretch>
              <a:fillRect/>
            </a:stretch>
          </p:blipFill>
          <p:spPr bwMode="auto">
            <a:xfrm>
              <a:off x="5029200" y="2895600"/>
              <a:ext cx="609599" cy="657101"/>
            </a:xfrm>
            <a:prstGeom prst="rect">
              <a:avLst/>
            </a:prstGeom>
            <a:noFill/>
            <a:ln w="9525">
              <a:noFill/>
              <a:miter lim="800000"/>
              <a:headEnd/>
              <a:tailEnd/>
            </a:ln>
          </p:spPr>
        </p:pic>
        <p:pic>
          <p:nvPicPr>
            <p:cNvPr id="624689" name="Picture 34" descr="paper.png"/>
            <p:cNvPicPr>
              <a:picLocks noChangeAspect="1"/>
            </p:cNvPicPr>
            <p:nvPr/>
          </p:nvPicPr>
          <p:blipFill>
            <a:blip r:embed="rId4" cstate="print"/>
            <a:srcRect/>
            <a:stretch>
              <a:fillRect/>
            </a:stretch>
          </p:blipFill>
          <p:spPr bwMode="auto">
            <a:xfrm>
              <a:off x="5029200" y="2819400"/>
              <a:ext cx="609599" cy="657101"/>
            </a:xfrm>
            <a:prstGeom prst="rect">
              <a:avLst/>
            </a:prstGeom>
            <a:noFill/>
            <a:ln w="9525">
              <a:noFill/>
              <a:miter lim="800000"/>
              <a:headEnd/>
              <a:tailEnd/>
            </a:ln>
          </p:spPr>
        </p:pic>
        <p:pic>
          <p:nvPicPr>
            <p:cNvPr id="624690" name="Picture 35" descr="paper.png"/>
            <p:cNvPicPr>
              <a:picLocks noChangeAspect="1"/>
            </p:cNvPicPr>
            <p:nvPr/>
          </p:nvPicPr>
          <p:blipFill>
            <a:blip r:embed="rId4" cstate="print"/>
            <a:srcRect/>
            <a:stretch>
              <a:fillRect/>
            </a:stretch>
          </p:blipFill>
          <p:spPr bwMode="auto">
            <a:xfrm>
              <a:off x="5029200" y="2695699"/>
              <a:ext cx="609599" cy="657101"/>
            </a:xfrm>
            <a:prstGeom prst="rect">
              <a:avLst/>
            </a:prstGeom>
            <a:noFill/>
            <a:ln w="9525">
              <a:noFill/>
              <a:miter lim="800000"/>
              <a:headEnd/>
              <a:tailEnd/>
            </a:ln>
          </p:spPr>
        </p:pic>
        <p:pic>
          <p:nvPicPr>
            <p:cNvPr id="624691" name="Picture 36" descr="paper.png"/>
            <p:cNvPicPr>
              <a:picLocks noChangeAspect="1"/>
            </p:cNvPicPr>
            <p:nvPr/>
          </p:nvPicPr>
          <p:blipFill>
            <a:blip r:embed="rId4" cstate="print"/>
            <a:srcRect/>
            <a:stretch>
              <a:fillRect/>
            </a:stretch>
          </p:blipFill>
          <p:spPr bwMode="auto">
            <a:xfrm>
              <a:off x="5029200" y="2619499"/>
              <a:ext cx="609599" cy="657101"/>
            </a:xfrm>
            <a:prstGeom prst="rect">
              <a:avLst/>
            </a:prstGeom>
            <a:noFill/>
            <a:ln w="9525">
              <a:noFill/>
              <a:miter lim="800000"/>
              <a:headEnd/>
              <a:tailEnd/>
            </a:ln>
          </p:spPr>
        </p:pic>
        <p:pic>
          <p:nvPicPr>
            <p:cNvPr id="624692" name="Picture 37" descr="paper.png"/>
            <p:cNvPicPr>
              <a:picLocks noChangeAspect="1"/>
            </p:cNvPicPr>
            <p:nvPr/>
          </p:nvPicPr>
          <p:blipFill>
            <a:blip r:embed="rId4"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6" name="Group 38"/>
          <p:cNvGrpSpPr>
            <a:grpSpLocks/>
          </p:cNvGrpSpPr>
          <p:nvPr/>
        </p:nvGrpSpPr>
        <p:grpSpPr bwMode="auto">
          <a:xfrm>
            <a:off x="6477000" y="4191000"/>
            <a:ext cx="609600" cy="1085850"/>
            <a:chOff x="5029200" y="2543299"/>
            <a:chExt cx="609599" cy="1085602"/>
          </a:xfrm>
        </p:grpSpPr>
        <p:pic>
          <p:nvPicPr>
            <p:cNvPr id="624681" name="Picture 39" descr="paper.png"/>
            <p:cNvPicPr>
              <a:picLocks noChangeAspect="1"/>
            </p:cNvPicPr>
            <p:nvPr/>
          </p:nvPicPr>
          <p:blipFill>
            <a:blip r:embed="rId4" cstate="print"/>
            <a:srcRect/>
            <a:stretch>
              <a:fillRect/>
            </a:stretch>
          </p:blipFill>
          <p:spPr bwMode="auto">
            <a:xfrm>
              <a:off x="5029200" y="2971800"/>
              <a:ext cx="609599" cy="657101"/>
            </a:xfrm>
            <a:prstGeom prst="rect">
              <a:avLst/>
            </a:prstGeom>
            <a:noFill/>
            <a:ln w="9525">
              <a:noFill/>
              <a:miter lim="800000"/>
              <a:headEnd/>
              <a:tailEnd/>
            </a:ln>
          </p:spPr>
        </p:pic>
        <p:pic>
          <p:nvPicPr>
            <p:cNvPr id="624682" name="Picture 40" descr="paper.png"/>
            <p:cNvPicPr>
              <a:picLocks noChangeAspect="1"/>
            </p:cNvPicPr>
            <p:nvPr/>
          </p:nvPicPr>
          <p:blipFill>
            <a:blip r:embed="rId4" cstate="print"/>
            <a:srcRect/>
            <a:stretch>
              <a:fillRect/>
            </a:stretch>
          </p:blipFill>
          <p:spPr bwMode="auto">
            <a:xfrm>
              <a:off x="5029200" y="2895600"/>
              <a:ext cx="609599" cy="657101"/>
            </a:xfrm>
            <a:prstGeom prst="rect">
              <a:avLst/>
            </a:prstGeom>
            <a:noFill/>
            <a:ln w="9525">
              <a:noFill/>
              <a:miter lim="800000"/>
              <a:headEnd/>
              <a:tailEnd/>
            </a:ln>
          </p:spPr>
        </p:pic>
        <p:pic>
          <p:nvPicPr>
            <p:cNvPr id="624683" name="Picture 41" descr="paper.png"/>
            <p:cNvPicPr>
              <a:picLocks noChangeAspect="1"/>
            </p:cNvPicPr>
            <p:nvPr/>
          </p:nvPicPr>
          <p:blipFill>
            <a:blip r:embed="rId4" cstate="print"/>
            <a:srcRect/>
            <a:stretch>
              <a:fillRect/>
            </a:stretch>
          </p:blipFill>
          <p:spPr bwMode="auto">
            <a:xfrm>
              <a:off x="5029200" y="2819400"/>
              <a:ext cx="609599" cy="657101"/>
            </a:xfrm>
            <a:prstGeom prst="rect">
              <a:avLst/>
            </a:prstGeom>
            <a:noFill/>
            <a:ln w="9525">
              <a:noFill/>
              <a:miter lim="800000"/>
              <a:headEnd/>
              <a:tailEnd/>
            </a:ln>
          </p:spPr>
        </p:pic>
        <p:pic>
          <p:nvPicPr>
            <p:cNvPr id="624684" name="Picture 42" descr="paper.png"/>
            <p:cNvPicPr>
              <a:picLocks noChangeAspect="1"/>
            </p:cNvPicPr>
            <p:nvPr/>
          </p:nvPicPr>
          <p:blipFill>
            <a:blip r:embed="rId4" cstate="print"/>
            <a:srcRect/>
            <a:stretch>
              <a:fillRect/>
            </a:stretch>
          </p:blipFill>
          <p:spPr bwMode="auto">
            <a:xfrm>
              <a:off x="5029200" y="2695699"/>
              <a:ext cx="609599" cy="657101"/>
            </a:xfrm>
            <a:prstGeom prst="rect">
              <a:avLst/>
            </a:prstGeom>
            <a:noFill/>
            <a:ln w="9525">
              <a:noFill/>
              <a:miter lim="800000"/>
              <a:headEnd/>
              <a:tailEnd/>
            </a:ln>
          </p:spPr>
        </p:pic>
        <p:pic>
          <p:nvPicPr>
            <p:cNvPr id="624685" name="Picture 43" descr="paper.png"/>
            <p:cNvPicPr>
              <a:picLocks noChangeAspect="1"/>
            </p:cNvPicPr>
            <p:nvPr/>
          </p:nvPicPr>
          <p:blipFill>
            <a:blip r:embed="rId4" cstate="print"/>
            <a:srcRect/>
            <a:stretch>
              <a:fillRect/>
            </a:stretch>
          </p:blipFill>
          <p:spPr bwMode="auto">
            <a:xfrm>
              <a:off x="5029200" y="2619499"/>
              <a:ext cx="609599" cy="657101"/>
            </a:xfrm>
            <a:prstGeom prst="rect">
              <a:avLst/>
            </a:prstGeom>
            <a:noFill/>
            <a:ln w="9525">
              <a:noFill/>
              <a:miter lim="800000"/>
              <a:headEnd/>
              <a:tailEnd/>
            </a:ln>
          </p:spPr>
        </p:pic>
        <p:pic>
          <p:nvPicPr>
            <p:cNvPr id="624686" name="Picture 44" descr="paper.png"/>
            <p:cNvPicPr>
              <a:picLocks noChangeAspect="1"/>
            </p:cNvPicPr>
            <p:nvPr/>
          </p:nvPicPr>
          <p:blipFill>
            <a:blip r:embed="rId4"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7" name="Group 46"/>
          <p:cNvGrpSpPr>
            <a:grpSpLocks/>
          </p:cNvGrpSpPr>
          <p:nvPr/>
        </p:nvGrpSpPr>
        <p:grpSpPr bwMode="auto">
          <a:xfrm>
            <a:off x="6324600" y="5257800"/>
            <a:ext cx="609600" cy="1085850"/>
            <a:chOff x="5029200" y="2543299"/>
            <a:chExt cx="609599" cy="1085602"/>
          </a:xfrm>
        </p:grpSpPr>
        <p:pic>
          <p:nvPicPr>
            <p:cNvPr id="624675" name="Picture 47" descr="paper.png"/>
            <p:cNvPicPr>
              <a:picLocks noChangeAspect="1"/>
            </p:cNvPicPr>
            <p:nvPr/>
          </p:nvPicPr>
          <p:blipFill>
            <a:blip r:embed="rId4" cstate="print"/>
            <a:srcRect/>
            <a:stretch>
              <a:fillRect/>
            </a:stretch>
          </p:blipFill>
          <p:spPr bwMode="auto">
            <a:xfrm>
              <a:off x="5029200" y="2971800"/>
              <a:ext cx="609599" cy="657101"/>
            </a:xfrm>
            <a:prstGeom prst="rect">
              <a:avLst/>
            </a:prstGeom>
            <a:noFill/>
            <a:ln w="9525">
              <a:noFill/>
              <a:miter lim="800000"/>
              <a:headEnd/>
              <a:tailEnd/>
            </a:ln>
          </p:spPr>
        </p:pic>
        <p:pic>
          <p:nvPicPr>
            <p:cNvPr id="624676" name="Picture 48" descr="paper.png"/>
            <p:cNvPicPr>
              <a:picLocks noChangeAspect="1"/>
            </p:cNvPicPr>
            <p:nvPr/>
          </p:nvPicPr>
          <p:blipFill>
            <a:blip r:embed="rId4" cstate="print"/>
            <a:srcRect/>
            <a:stretch>
              <a:fillRect/>
            </a:stretch>
          </p:blipFill>
          <p:spPr bwMode="auto">
            <a:xfrm>
              <a:off x="5029200" y="2895600"/>
              <a:ext cx="609599" cy="657101"/>
            </a:xfrm>
            <a:prstGeom prst="rect">
              <a:avLst/>
            </a:prstGeom>
            <a:noFill/>
            <a:ln w="9525">
              <a:noFill/>
              <a:miter lim="800000"/>
              <a:headEnd/>
              <a:tailEnd/>
            </a:ln>
          </p:spPr>
        </p:pic>
        <p:pic>
          <p:nvPicPr>
            <p:cNvPr id="624677" name="Picture 49" descr="paper.png"/>
            <p:cNvPicPr>
              <a:picLocks noChangeAspect="1"/>
            </p:cNvPicPr>
            <p:nvPr/>
          </p:nvPicPr>
          <p:blipFill>
            <a:blip r:embed="rId4" cstate="print"/>
            <a:srcRect/>
            <a:stretch>
              <a:fillRect/>
            </a:stretch>
          </p:blipFill>
          <p:spPr bwMode="auto">
            <a:xfrm>
              <a:off x="5029200" y="2819400"/>
              <a:ext cx="609599" cy="657101"/>
            </a:xfrm>
            <a:prstGeom prst="rect">
              <a:avLst/>
            </a:prstGeom>
            <a:noFill/>
            <a:ln w="9525">
              <a:noFill/>
              <a:miter lim="800000"/>
              <a:headEnd/>
              <a:tailEnd/>
            </a:ln>
          </p:spPr>
        </p:pic>
        <p:pic>
          <p:nvPicPr>
            <p:cNvPr id="624678" name="Picture 50" descr="paper.png"/>
            <p:cNvPicPr>
              <a:picLocks noChangeAspect="1"/>
            </p:cNvPicPr>
            <p:nvPr/>
          </p:nvPicPr>
          <p:blipFill>
            <a:blip r:embed="rId4" cstate="print"/>
            <a:srcRect/>
            <a:stretch>
              <a:fillRect/>
            </a:stretch>
          </p:blipFill>
          <p:spPr bwMode="auto">
            <a:xfrm>
              <a:off x="5029200" y="2695699"/>
              <a:ext cx="609599" cy="657101"/>
            </a:xfrm>
            <a:prstGeom prst="rect">
              <a:avLst/>
            </a:prstGeom>
            <a:noFill/>
            <a:ln w="9525">
              <a:noFill/>
              <a:miter lim="800000"/>
              <a:headEnd/>
              <a:tailEnd/>
            </a:ln>
          </p:spPr>
        </p:pic>
        <p:pic>
          <p:nvPicPr>
            <p:cNvPr id="624679" name="Picture 51" descr="paper.png"/>
            <p:cNvPicPr>
              <a:picLocks noChangeAspect="1"/>
            </p:cNvPicPr>
            <p:nvPr/>
          </p:nvPicPr>
          <p:blipFill>
            <a:blip r:embed="rId4" cstate="print"/>
            <a:srcRect/>
            <a:stretch>
              <a:fillRect/>
            </a:stretch>
          </p:blipFill>
          <p:spPr bwMode="auto">
            <a:xfrm>
              <a:off x="5029200" y="2619499"/>
              <a:ext cx="609599" cy="657101"/>
            </a:xfrm>
            <a:prstGeom prst="rect">
              <a:avLst/>
            </a:prstGeom>
            <a:noFill/>
            <a:ln w="9525">
              <a:noFill/>
              <a:miter lim="800000"/>
              <a:headEnd/>
              <a:tailEnd/>
            </a:ln>
          </p:spPr>
        </p:pic>
        <p:pic>
          <p:nvPicPr>
            <p:cNvPr id="624680" name="Picture 52" descr="paper.png"/>
            <p:cNvPicPr>
              <a:picLocks noChangeAspect="1"/>
            </p:cNvPicPr>
            <p:nvPr/>
          </p:nvPicPr>
          <p:blipFill>
            <a:blip r:embed="rId4"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9" name="Group 53"/>
          <p:cNvGrpSpPr>
            <a:grpSpLocks/>
          </p:cNvGrpSpPr>
          <p:nvPr/>
        </p:nvGrpSpPr>
        <p:grpSpPr bwMode="auto">
          <a:xfrm>
            <a:off x="8229600" y="3962400"/>
            <a:ext cx="609600" cy="1085850"/>
            <a:chOff x="5029200" y="2543299"/>
            <a:chExt cx="609599" cy="1085602"/>
          </a:xfrm>
        </p:grpSpPr>
        <p:pic>
          <p:nvPicPr>
            <p:cNvPr id="624669" name="Picture 54" descr="paper.png"/>
            <p:cNvPicPr>
              <a:picLocks noChangeAspect="1"/>
            </p:cNvPicPr>
            <p:nvPr/>
          </p:nvPicPr>
          <p:blipFill>
            <a:blip r:embed="rId4" cstate="print"/>
            <a:srcRect/>
            <a:stretch>
              <a:fillRect/>
            </a:stretch>
          </p:blipFill>
          <p:spPr bwMode="auto">
            <a:xfrm>
              <a:off x="5029200" y="2971800"/>
              <a:ext cx="609599" cy="657101"/>
            </a:xfrm>
            <a:prstGeom prst="rect">
              <a:avLst/>
            </a:prstGeom>
            <a:noFill/>
            <a:ln w="9525">
              <a:noFill/>
              <a:miter lim="800000"/>
              <a:headEnd/>
              <a:tailEnd/>
            </a:ln>
          </p:spPr>
        </p:pic>
        <p:pic>
          <p:nvPicPr>
            <p:cNvPr id="624670" name="Picture 55" descr="paper.png"/>
            <p:cNvPicPr>
              <a:picLocks noChangeAspect="1"/>
            </p:cNvPicPr>
            <p:nvPr/>
          </p:nvPicPr>
          <p:blipFill>
            <a:blip r:embed="rId4" cstate="print"/>
            <a:srcRect/>
            <a:stretch>
              <a:fillRect/>
            </a:stretch>
          </p:blipFill>
          <p:spPr bwMode="auto">
            <a:xfrm>
              <a:off x="5029200" y="2895600"/>
              <a:ext cx="609599" cy="657101"/>
            </a:xfrm>
            <a:prstGeom prst="rect">
              <a:avLst/>
            </a:prstGeom>
            <a:noFill/>
            <a:ln w="9525">
              <a:noFill/>
              <a:miter lim="800000"/>
              <a:headEnd/>
              <a:tailEnd/>
            </a:ln>
          </p:spPr>
        </p:pic>
        <p:pic>
          <p:nvPicPr>
            <p:cNvPr id="624671" name="Picture 56" descr="paper.png"/>
            <p:cNvPicPr>
              <a:picLocks noChangeAspect="1"/>
            </p:cNvPicPr>
            <p:nvPr/>
          </p:nvPicPr>
          <p:blipFill>
            <a:blip r:embed="rId4" cstate="print"/>
            <a:srcRect/>
            <a:stretch>
              <a:fillRect/>
            </a:stretch>
          </p:blipFill>
          <p:spPr bwMode="auto">
            <a:xfrm>
              <a:off x="5029200" y="2819400"/>
              <a:ext cx="609599" cy="657101"/>
            </a:xfrm>
            <a:prstGeom prst="rect">
              <a:avLst/>
            </a:prstGeom>
            <a:noFill/>
            <a:ln w="9525">
              <a:noFill/>
              <a:miter lim="800000"/>
              <a:headEnd/>
              <a:tailEnd/>
            </a:ln>
          </p:spPr>
        </p:pic>
        <p:pic>
          <p:nvPicPr>
            <p:cNvPr id="624672" name="Picture 57" descr="paper.png"/>
            <p:cNvPicPr>
              <a:picLocks noChangeAspect="1"/>
            </p:cNvPicPr>
            <p:nvPr/>
          </p:nvPicPr>
          <p:blipFill>
            <a:blip r:embed="rId4" cstate="print"/>
            <a:srcRect/>
            <a:stretch>
              <a:fillRect/>
            </a:stretch>
          </p:blipFill>
          <p:spPr bwMode="auto">
            <a:xfrm>
              <a:off x="5029200" y="2695699"/>
              <a:ext cx="609599" cy="657101"/>
            </a:xfrm>
            <a:prstGeom prst="rect">
              <a:avLst/>
            </a:prstGeom>
            <a:noFill/>
            <a:ln w="9525">
              <a:noFill/>
              <a:miter lim="800000"/>
              <a:headEnd/>
              <a:tailEnd/>
            </a:ln>
          </p:spPr>
        </p:pic>
        <p:pic>
          <p:nvPicPr>
            <p:cNvPr id="624673" name="Picture 58" descr="paper.png"/>
            <p:cNvPicPr>
              <a:picLocks noChangeAspect="1"/>
            </p:cNvPicPr>
            <p:nvPr/>
          </p:nvPicPr>
          <p:blipFill>
            <a:blip r:embed="rId4" cstate="print"/>
            <a:srcRect/>
            <a:stretch>
              <a:fillRect/>
            </a:stretch>
          </p:blipFill>
          <p:spPr bwMode="auto">
            <a:xfrm>
              <a:off x="5029200" y="2619499"/>
              <a:ext cx="609599" cy="657101"/>
            </a:xfrm>
            <a:prstGeom prst="rect">
              <a:avLst/>
            </a:prstGeom>
            <a:noFill/>
            <a:ln w="9525">
              <a:noFill/>
              <a:miter lim="800000"/>
              <a:headEnd/>
              <a:tailEnd/>
            </a:ln>
          </p:spPr>
        </p:pic>
        <p:pic>
          <p:nvPicPr>
            <p:cNvPr id="624674" name="Picture 59" descr="paper.png"/>
            <p:cNvPicPr>
              <a:picLocks noChangeAspect="1"/>
            </p:cNvPicPr>
            <p:nvPr/>
          </p:nvPicPr>
          <p:blipFill>
            <a:blip r:embed="rId4"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18" name="Group 60"/>
          <p:cNvGrpSpPr>
            <a:grpSpLocks/>
          </p:cNvGrpSpPr>
          <p:nvPr/>
        </p:nvGrpSpPr>
        <p:grpSpPr bwMode="auto">
          <a:xfrm>
            <a:off x="7086600" y="5334000"/>
            <a:ext cx="609600" cy="1085850"/>
            <a:chOff x="5029200" y="2543299"/>
            <a:chExt cx="609599" cy="1085602"/>
          </a:xfrm>
        </p:grpSpPr>
        <p:pic>
          <p:nvPicPr>
            <p:cNvPr id="624663" name="Picture 61" descr="paper.png"/>
            <p:cNvPicPr>
              <a:picLocks noChangeAspect="1"/>
            </p:cNvPicPr>
            <p:nvPr/>
          </p:nvPicPr>
          <p:blipFill>
            <a:blip r:embed="rId4" cstate="print"/>
            <a:srcRect/>
            <a:stretch>
              <a:fillRect/>
            </a:stretch>
          </p:blipFill>
          <p:spPr bwMode="auto">
            <a:xfrm>
              <a:off x="5029200" y="2971800"/>
              <a:ext cx="609599" cy="657101"/>
            </a:xfrm>
            <a:prstGeom prst="rect">
              <a:avLst/>
            </a:prstGeom>
            <a:noFill/>
            <a:ln w="9525">
              <a:noFill/>
              <a:miter lim="800000"/>
              <a:headEnd/>
              <a:tailEnd/>
            </a:ln>
          </p:spPr>
        </p:pic>
        <p:pic>
          <p:nvPicPr>
            <p:cNvPr id="624664" name="Picture 62" descr="paper.png"/>
            <p:cNvPicPr>
              <a:picLocks noChangeAspect="1"/>
            </p:cNvPicPr>
            <p:nvPr/>
          </p:nvPicPr>
          <p:blipFill>
            <a:blip r:embed="rId4" cstate="print"/>
            <a:srcRect/>
            <a:stretch>
              <a:fillRect/>
            </a:stretch>
          </p:blipFill>
          <p:spPr bwMode="auto">
            <a:xfrm>
              <a:off x="5029200" y="2895600"/>
              <a:ext cx="609599" cy="657101"/>
            </a:xfrm>
            <a:prstGeom prst="rect">
              <a:avLst/>
            </a:prstGeom>
            <a:noFill/>
            <a:ln w="9525">
              <a:noFill/>
              <a:miter lim="800000"/>
              <a:headEnd/>
              <a:tailEnd/>
            </a:ln>
          </p:spPr>
        </p:pic>
        <p:pic>
          <p:nvPicPr>
            <p:cNvPr id="624665" name="Picture 63" descr="paper.png"/>
            <p:cNvPicPr>
              <a:picLocks noChangeAspect="1"/>
            </p:cNvPicPr>
            <p:nvPr/>
          </p:nvPicPr>
          <p:blipFill>
            <a:blip r:embed="rId4" cstate="print"/>
            <a:srcRect/>
            <a:stretch>
              <a:fillRect/>
            </a:stretch>
          </p:blipFill>
          <p:spPr bwMode="auto">
            <a:xfrm>
              <a:off x="5029200" y="2819400"/>
              <a:ext cx="609599" cy="657101"/>
            </a:xfrm>
            <a:prstGeom prst="rect">
              <a:avLst/>
            </a:prstGeom>
            <a:noFill/>
            <a:ln w="9525">
              <a:noFill/>
              <a:miter lim="800000"/>
              <a:headEnd/>
              <a:tailEnd/>
            </a:ln>
          </p:spPr>
        </p:pic>
        <p:pic>
          <p:nvPicPr>
            <p:cNvPr id="624666" name="Picture 64" descr="paper.png"/>
            <p:cNvPicPr>
              <a:picLocks noChangeAspect="1"/>
            </p:cNvPicPr>
            <p:nvPr/>
          </p:nvPicPr>
          <p:blipFill>
            <a:blip r:embed="rId4" cstate="print"/>
            <a:srcRect/>
            <a:stretch>
              <a:fillRect/>
            </a:stretch>
          </p:blipFill>
          <p:spPr bwMode="auto">
            <a:xfrm>
              <a:off x="5029200" y="2695699"/>
              <a:ext cx="609599" cy="657101"/>
            </a:xfrm>
            <a:prstGeom prst="rect">
              <a:avLst/>
            </a:prstGeom>
            <a:noFill/>
            <a:ln w="9525">
              <a:noFill/>
              <a:miter lim="800000"/>
              <a:headEnd/>
              <a:tailEnd/>
            </a:ln>
          </p:spPr>
        </p:pic>
        <p:pic>
          <p:nvPicPr>
            <p:cNvPr id="624667" name="Picture 65" descr="paper.png"/>
            <p:cNvPicPr>
              <a:picLocks noChangeAspect="1"/>
            </p:cNvPicPr>
            <p:nvPr/>
          </p:nvPicPr>
          <p:blipFill>
            <a:blip r:embed="rId4" cstate="print"/>
            <a:srcRect/>
            <a:stretch>
              <a:fillRect/>
            </a:stretch>
          </p:blipFill>
          <p:spPr bwMode="auto">
            <a:xfrm>
              <a:off x="5029200" y="2619499"/>
              <a:ext cx="609599" cy="657101"/>
            </a:xfrm>
            <a:prstGeom prst="rect">
              <a:avLst/>
            </a:prstGeom>
            <a:noFill/>
            <a:ln w="9525">
              <a:noFill/>
              <a:miter lim="800000"/>
              <a:headEnd/>
              <a:tailEnd/>
            </a:ln>
          </p:spPr>
        </p:pic>
        <p:pic>
          <p:nvPicPr>
            <p:cNvPr id="624668" name="Picture 66" descr="paper.png"/>
            <p:cNvPicPr>
              <a:picLocks noChangeAspect="1"/>
            </p:cNvPicPr>
            <p:nvPr/>
          </p:nvPicPr>
          <p:blipFill>
            <a:blip r:embed="rId4"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19" name="Group 67"/>
          <p:cNvGrpSpPr>
            <a:grpSpLocks/>
          </p:cNvGrpSpPr>
          <p:nvPr/>
        </p:nvGrpSpPr>
        <p:grpSpPr bwMode="auto">
          <a:xfrm>
            <a:off x="8534400" y="4953000"/>
            <a:ext cx="609600" cy="1085850"/>
            <a:chOff x="5029200" y="2543299"/>
            <a:chExt cx="609599" cy="1085602"/>
          </a:xfrm>
        </p:grpSpPr>
        <p:pic>
          <p:nvPicPr>
            <p:cNvPr id="624657" name="Picture 68" descr="paper.png"/>
            <p:cNvPicPr>
              <a:picLocks noChangeAspect="1"/>
            </p:cNvPicPr>
            <p:nvPr/>
          </p:nvPicPr>
          <p:blipFill>
            <a:blip r:embed="rId4" cstate="print"/>
            <a:srcRect/>
            <a:stretch>
              <a:fillRect/>
            </a:stretch>
          </p:blipFill>
          <p:spPr bwMode="auto">
            <a:xfrm>
              <a:off x="5029200" y="2971800"/>
              <a:ext cx="609599" cy="657101"/>
            </a:xfrm>
            <a:prstGeom prst="rect">
              <a:avLst/>
            </a:prstGeom>
            <a:noFill/>
            <a:ln w="9525">
              <a:noFill/>
              <a:miter lim="800000"/>
              <a:headEnd/>
              <a:tailEnd/>
            </a:ln>
          </p:spPr>
        </p:pic>
        <p:pic>
          <p:nvPicPr>
            <p:cNvPr id="624658" name="Picture 69" descr="paper.png"/>
            <p:cNvPicPr>
              <a:picLocks noChangeAspect="1"/>
            </p:cNvPicPr>
            <p:nvPr/>
          </p:nvPicPr>
          <p:blipFill>
            <a:blip r:embed="rId4" cstate="print"/>
            <a:srcRect/>
            <a:stretch>
              <a:fillRect/>
            </a:stretch>
          </p:blipFill>
          <p:spPr bwMode="auto">
            <a:xfrm>
              <a:off x="5029200" y="2895600"/>
              <a:ext cx="609599" cy="657101"/>
            </a:xfrm>
            <a:prstGeom prst="rect">
              <a:avLst/>
            </a:prstGeom>
            <a:noFill/>
            <a:ln w="9525">
              <a:noFill/>
              <a:miter lim="800000"/>
              <a:headEnd/>
              <a:tailEnd/>
            </a:ln>
          </p:spPr>
        </p:pic>
        <p:pic>
          <p:nvPicPr>
            <p:cNvPr id="624659" name="Picture 70" descr="paper.png"/>
            <p:cNvPicPr>
              <a:picLocks noChangeAspect="1"/>
            </p:cNvPicPr>
            <p:nvPr/>
          </p:nvPicPr>
          <p:blipFill>
            <a:blip r:embed="rId4" cstate="print"/>
            <a:srcRect/>
            <a:stretch>
              <a:fillRect/>
            </a:stretch>
          </p:blipFill>
          <p:spPr bwMode="auto">
            <a:xfrm>
              <a:off x="5029200" y="2819400"/>
              <a:ext cx="609599" cy="657101"/>
            </a:xfrm>
            <a:prstGeom prst="rect">
              <a:avLst/>
            </a:prstGeom>
            <a:noFill/>
            <a:ln w="9525">
              <a:noFill/>
              <a:miter lim="800000"/>
              <a:headEnd/>
              <a:tailEnd/>
            </a:ln>
          </p:spPr>
        </p:pic>
        <p:pic>
          <p:nvPicPr>
            <p:cNvPr id="624660" name="Picture 71" descr="paper.png"/>
            <p:cNvPicPr>
              <a:picLocks noChangeAspect="1"/>
            </p:cNvPicPr>
            <p:nvPr/>
          </p:nvPicPr>
          <p:blipFill>
            <a:blip r:embed="rId4" cstate="print"/>
            <a:srcRect/>
            <a:stretch>
              <a:fillRect/>
            </a:stretch>
          </p:blipFill>
          <p:spPr bwMode="auto">
            <a:xfrm>
              <a:off x="5029200" y="2695699"/>
              <a:ext cx="609599" cy="657101"/>
            </a:xfrm>
            <a:prstGeom prst="rect">
              <a:avLst/>
            </a:prstGeom>
            <a:noFill/>
            <a:ln w="9525">
              <a:noFill/>
              <a:miter lim="800000"/>
              <a:headEnd/>
              <a:tailEnd/>
            </a:ln>
          </p:spPr>
        </p:pic>
        <p:pic>
          <p:nvPicPr>
            <p:cNvPr id="624661" name="Picture 72" descr="paper.png"/>
            <p:cNvPicPr>
              <a:picLocks noChangeAspect="1"/>
            </p:cNvPicPr>
            <p:nvPr/>
          </p:nvPicPr>
          <p:blipFill>
            <a:blip r:embed="rId4" cstate="print"/>
            <a:srcRect/>
            <a:stretch>
              <a:fillRect/>
            </a:stretch>
          </p:blipFill>
          <p:spPr bwMode="auto">
            <a:xfrm>
              <a:off x="5029200" y="2619499"/>
              <a:ext cx="609599" cy="657101"/>
            </a:xfrm>
            <a:prstGeom prst="rect">
              <a:avLst/>
            </a:prstGeom>
            <a:noFill/>
            <a:ln w="9525">
              <a:noFill/>
              <a:miter lim="800000"/>
              <a:headEnd/>
              <a:tailEnd/>
            </a:ln>
          </p:spPr>
        </p:pic>
        <p:pic>
          <p:nvPicPr>
            <p:cNvPr id="624662" name="Picture 73" descr="paper.png"/>
            <p:cNvPicPr>
              <a:picLocks noChangeAspect="1"/>
            </p:cNvPicPr>
            <p:nvPr/>
          </p:nvPicPr>
          <p:blipFill>
            <a:blip r:embed="rId4" cstate="print"/>
            <a:srcRect/>
            <a:stretch>
              <a:fillRect/>
            </a:stretch>
          </p:blipFill>
          <p:spPr bwMode="auto">
            <a:xfrm>
              <a:off x="5029200" y="2543299"/>
              <a:ext cx="609599" cy="65710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TextBox 3"/>
          <p:cNvSpPr txBox="1">
            <a:spLocks noChangeArrowheads="1"/>
          </p:cNvSpPr>
          <p:nvPr/>
        </p:nvSpPr>
        <p:spPr bwMode="auto">
          <a:xfrm>
            <a:off x="609600" y="381000"/>
            <a:ext cx="5222875" cy="2862263"/>
          </a:xfrm>
          <a:prstGeom prst="rect">
            <a:avLst/>
          </a:prstGeom>
          <a:noFill/>
          <a:ln w="9525">
            <a:noFill/>
            <a:miter lim="800000"/>
            <a:headEnd/>
            <a:tailEnd/>
          </a:ln>
        </p:spPr>
        <p:txBody>
          <a:bodyPr>
            <a:spAutoFit/>
          </a:bodyPr>
          <a:lstStyle/>
          <a:p>
            <a:r>
              <a:rPr lang="en-US" sz="3600">
                <a:solidFill>
                  <a:srgbClr val="000000"/>
                </a:solidFill>
                <a:latin typeface="Verdana" pitchFamily="34" charset="0"/>
              </a:rPr>
              <a:t>…and the site manager says, “Page views are going up, but we can do better!”</a:t>
            </a:r>
          </a:p>
        </p:txBody>
      </p:sp>
      <p:pic>
        <p:nvPicPr>
          <p:cNvPr id="626690" name="Picture 5" descr="arrow.png"/>
          <p:cNvPicPr>
            <a:picLocks noChangeAspect="1"/>
          </p:cNvPicPr>
          <p:nvPr/>
        </p:nvPicPr>
        <p:blipFill>
          <a:blip r:embed="rId3" cstate="print"/>
          <a:srcRect/>
          <a:stretch>
            <a:fillRect/>
          </a:stretch>
        </p:blipFill>
        <p:spPr bwMode="auto">
          <a:xfrm rot="-1319720">
            <a:off x="2111375" y="2601913"/>
            <a:ext cx="7011988" cy="2057400"/>
          </a:xfrm>
          <a:prstGeom prst="rect">
            <a:avLst/>
          </a:prstGeom>
          <a:noFill/>
          <a:ln w="9525">
            <a:noFill/>
            <a:miter lim="800000"/>
            <a:headEnd/>
            <a:tailEnd/>
          </a:ln>
        </p:spPr>
      </p:pic>
      <p:pic>
        <p:nvPicPr>
          <p:cNvPr id="8" name="Picture 7" descr="worker_icon2_laptop.png"/>
          <p:cNvPicPr>
            <a:picLocks noChangeAspect="1"/>
          </p:cNvPicPr>
          <p:nvPr/>
        </p:nvPicPr>
        <p:blipFill>
          <a:blip r:embed="rId4" cstate="print"/>
          <a:stretch>
            <a:fillRect/>
          </a:stretch>
        </p:blipFill>
        <p:spPr>
          <a:xfrm>
            <a:off x="609600" y="4419600"/>
            <a:ext cx="1837943" cy="1569631"/>
          </a:xfrm>
          <a:prstGeom prst="rect">
            <a:avLst/>
          </a:prstGeom>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7"/>
          <p:cNvGrpSpPr>
            <a:grpSpLocks/>
          </p:cNvGrpSpPr>
          <p:nvPr/>
        </p:nvGrpSpPr>
        <p:grpSpPr bwMode="auto">
          <a:xfrm>
            <a:off x="838200" y="2133600"/>
            <a:ext cx="2819400" cy="2255838"/>
            <a:chOff x="838200" y="2133600"/>
            <a:chExt cx="2819400" cy="2255431"/>
          </a:xfrm>
        </p:grpSpPr>
        <p:pic>
          <p:nvPicPr>
            <p:cNvPr id="5" name="Picture 4" descr="worker_icon_laptop3.png"/>
            <p:cNvPicPr>
              <a:picLocks noChangeAspect="1"/>
            </p:cNvPicPr>
            <p:nvPr/>
          </p:nvPicPr>
          <p:blipFill>
            <a:blip r:embed="rId3" cstate="print"/>
            <a:stretch>
              <a:fillRect/>
            </a:stretch>
          </p:blipFill>
          <p:spPr>
            <a:xfrm>
              <a:off x="838200" y="2133600"/>
              <a:ext cx="1837944" cy="1569631"/>
            </a:xfrm>
            <a:prstGeom prst="rect">
              <a:avLst/>
            </a:prstGeom>
            <a:effectLst>
              <a:reflection blurRad="6350" stA="52000" endA="300" endPos="35000" dir="5400000" sy="-100000" algn="bl" rotWithShape="0"/>
            </a:effectLst>
          </p:spPr>
        </p:pic>
        <p:pic>
          <p:nvPicPr>
            <p:cNvPr id="4" name="Picture 3" descr="worker_icon_laptop3.png"/>
            <p:cNvPicPr>
              <a:picLocks noChangeAspect="1"/>
            </p:cNvPicPr>
            <p:nvPr/>
          </p:nvPicPr>
          <p:blipFill>
            <a:blip r:embed="rId3" cstate="print"/>
            <a:stretch>
              <a:fillRect/>
            </a:stretch>
          </p:blipFill>
          <p:spPr>
            <a:xfrm>
              <a:off x="1066800" y="2819400"/>
              <a:ext cx="1837944" cy="1569631"/>
            </a:xfrm>
            <a:prstGeom prst="rect">
              <a:avLst/>
            </a:prstGeom>
            <a:effectLst>
              <a:reflection blurRad="6350" stA="52000" endA="300" endPos="35000" dir="5400000" sy="-100000" algn="bl" rotWithShape="0"/>
            </a:effectLst>
          </p:spPr>
        </p:pic>
        <p:pic>
          <p:nvPicPr>
            <p:cNvPr id="6" name="Picture 5" descr="worker_icon_laptop3.png"/>
            <p:cNvPicPr>
              <a:picLocks noChangeAspect="1"/>
            </p:cNvPicPr>
            <p:nvPr/>
          </p:nvPicPr>
          <p:blipFill>
            <a:blip r:embed="rId3" cstate="print"/>
            <a:stretch>
              <a:fillRect/>
            </a:stretch>
          </p:blipFill>
          <p:spPr>
            <a:xfrm flipH="1">
              <a:off x="2057400" y="2514600"/>
              <a:ext cx="1600200" cy="1569631"/>
            </a:xfrm>
            <a:prstGeom prst="rect">
              <a:avLst/>
            </a:prstGeom>
            <a:effectLst>
              <a:reflection blurRad="6350" stA="52000" endA="300" endPos="35000" dir="5400000" sy="-100000" algn="bl" rotWithShape="0"/>
            </a:effectLst>
          </p:spPr>
        </p:pic>
      </p:grpSp>
      <p:sp>
        <p:nvSpPr>
          <p:cNvPr id="628738" name="TextBox 7"/>
          <p:cNvSpPr txBox="1">
            <a:spLocks noChangeArrowheads="1"/>
          </p:cNvSpPr>
          <p:nvPr/>
        </p:nvSpPr>
        <p:spPr bwMode="auto">
          <a:xfrm>
            <a:off x="228600" y="304800"/>
            <a:ext cx="8059738" cy="430213"/>
          </a:xfrm>
          <a:prstGeom prst="rect">
            <a:avLst/>
          </a:prstGeom>
          <a:noFill/>
          <a:ln w="9525">
            <a:noFill/>
            <a:miter lim="800000"/>
            <a:headEnd/>
            <a:tailEnd/>
          </a:ln>
        </p:spPr>
        <p:txBody>
          <a:bodyPr wrap="none">
            <a:spAutoFit/>
          </a:bodyPr>
          <a:lstStyle/>
          <a:p>
            <a:r>
              <a:rPr lang="en-US" sz="2200">
                <a:solidFill>
                  <a:srgbClr val="000000"/>
                </a:solidFill>
                <a:latin typeface="Verdana" pitchFamily="34" charset="0"/>
              </a:rPr>
              <a:t>And the authors focus on creating </a:t>
            </a:r>
            <a:r>
              <a:rPr lang="en-US" sz="2200">
                <a:solidFill>
                  <a:srgbClr val="C00000"/>
                </a:solidFill>
                <a:latin typeface="Verdana" pitchFamily="34" charset="0"/>
              </a:rPr>
              <a:t>more, better, faster…</a:t>
            </a:r>
          </a:p>
        </p:txBody>
      </p:sp>
      <p:pic>
        <p:nvPicPr>
          <p:cNvPr id="628739" name="Picture 8" descr="webpages.gif"/>
          <p:cNvPicPr>
            <a:picLocks noChangeAspect="1"/>
          </p:cNvPicPr>
          <p:nvPr/>
        </p:nvPicPr>
        <p:blipFill>
          <a:blip r:embed="rId4" cstate="print"/>
          <a:srcRect/>
          <a:stretch>
            <a:fillRect/>
          </a:stretch>
        </p:blipFill>
        <p:spPr bwMode="auto">
          <a:xfrm>
            <a:off x="6324600" y="4114800"/>
            <a:ext cx="2571750" cy="2120900"/>
          </a:xfrm>
          <a:prstGeom prst="rect">
            <a:avLst/>
          </a:prstGeom>
          <a:noFill/>
          <a:ln w="9525">
            <a:noFill/>
            <a:miter lim="800000"/>
            <a:headEnd/>
            <a:tailEnd/>
          </a:ln>
        </p:spPr>
      </p:pic>
      <p:grpSp>
        <p:nvGrpSpPr>
          <p:cNvPr id="3" name="Group 15"/>
          <p:cNvGrpSpPr>
            <a:grpSpLocks/>
          </p:cNvGrpSpPr>
          <p:nvPr/>
        </p:nvGrpSpPr>
        <p:grpSpPr bwMode="auto">
          <a:xfrm>
            <a:off x="6629400" y="4191000"/>
            <a:ext cx="609600" cy="1085850"/>
            <a:chOff x="5029200" y="2543299"/>
            <a:chExt cx="609599" cy="1085602"/>
          </a:xfrm>
        </p:grpSpPr>
        <p:pic>
          <p:nvPicPr>
            <p:cNvPr id="628855" name="Picture 9" descr="paper.png"/>
            <p:cNvPicPr>
              <a:picLocks noChangeAspect="1"/>
            </p:cNvPicPr>
            <p:nvPr/>
          </p:nvPicPr>
          <p:blipFill>
            <a:blip r:embed="rId5" cstate="print"/>
            <a:srcRect/>
            <a:stretch>
              <a:fillRect/>
            </a:stretch>
          </p:blipFill>
          <p:spPr bwMode="auto">
            <a:xfrm>
              <a:off x="5029200" y="2971800"/>
              <a:ext cx="609599" cy="657101"/>
            </a:xfrm>
            <a:prstGeom prst="rect">
              <a:avLst/>
            </a:prstGeom>
            <a:noFill/>
            <a:ln w="9525">
              <a:noFill/>
              <a:miter lim="800000"/>
              <a:headEnd/>
              <a:tailEnd/>
            </a:ln>
          </p:spPr>
        </p:pic>
        <p:pic>
          <p:nvPicPr>
            <p:cNvPr id="628856" name="Picture 10" descr="paper.png"/>
            <p:cNvPicPr>
              <a:picLocks noChangeAspect="1"/>
            </p:cNvPicPr>
            <p:nvPr/>
          </p:nvPicPr>
          <p:blipFill>
            <a:blip r:embed="rId5" cstate="print"/>
            <a:srcRect/>
            <a:stretch>
              <a:fillRect/>
            </a:stretch>
          </p:blipFill>
          <p:spPr bwMode="auto">
            <a:xfrm>
              <a:off x="5029200" y="2895600"/>
              <a:ext cx="609599" cy="657101"/>
            </a:xfrm>
            <a:prstGeom prst="rect">
              <a:avLst/>
            </a:prstGeom>
            <a:noFill/>
            <a:ln w="9525">
              <a:noFill/>
              <a:miter lim="800000"/>
              <a:headEnd/>
              <a:tailEnd/>
            </a:ln>
          </p:spPr>
        </p:pic>
        <p:pic>
          <p:nvPicPr>
            <p:cNvPr id="628857" name="Picture 11" descr="paper.png"/>
            <p:cNvPicPr>
              <a:picLocks noChangeAspect="1"/>
            </p:cNvPicPr>
            <p:nvPr/>
          </p:nvPicPr>
          <p:blipFill>
            <a:blip r:embed="rId5" cstate="print"/>
            <a:srcRect/>
            <a:stretch>
              <a:fillRect/>
            </a:stretch>
          </p:blipFill>
          <p:spPr bwMode="auto">
            <a:xfrm>
              <a:off x="5029200" y="2819400"/>
              <a:ext cx="609599" cy="657101"/>
            </a:xfrm>
            <a:prstGeom prst="rect">
              <a:avLst/>
            </a:prstGeom>
            <a:noFill/>
            <a:ln w="9525">
              <a:noFill/>
              <a:miter lim="800000"/>
              <a:headEnd/>
              <a:tailEnd/>
            </a:ln>
          </p:spPr>
        </p:pic>
        <p:pic>
          <p:nvPicPr>
            <p:cNvPr id="628858" name="Picture 12" descr="paper.png"/>
            <p:cNvPicPr>
              <a:picLocks noChangeAspect="1"/>
            </p:cNvPicPr>
            <p:nvPr/>
          </p:nvPicPr>
          <p:blipFill>
            <a:blip r:embed="rId5" cstate="print"/>
            <a:srcRect/>
            <a:stretch>
              <a:fillRect/>
            </a:stretch>
          </p:blipFill>
          <p:spPr bwMode="auto">
            <a:xfrm>
              <a:off x="5029200" y="2695699"/>
              <a:ext cx="609599" cy="657101"/>
            </a:xfrm>
            <a:prstGeom prst="rect">
              <a:avLst/>
            </a:prstGeom>
            <a:noFill/>
            <a:ln w="9525">
              <a:noFill/>
              <a:miter lim="800000"/>
              <a:headEnd/>
              <a:tailEnd/>
            </a:ln>
          </p:spPr>
        </p:pic>
        <p:pic>
          <p:nvPicPr>
            <p:cNvPr id="628859" name="Picture 13" descr="paper.png"/>
            <p:cNvPicPr>
              <a:picLocks noChangeAspect="1"/>
            </p:cNvPicPr>
            <p:nvPr/>
          </p:nvPicPr>
          <p:blipFill>
            <a:blip r:embed="rId5" cstate="print"/>
            <a:srcRect/>
            <a:stretch>
              <a:fillRect/>
            </a:stretch>
          </p:blipFill>
          <p:spPr bwMode="auto">
            <a:xfrm>
              <a:off x="5029200" y="2619499"/>
              <a:ext cx="609599" cy="657101"/>
            </a:xfrm>
            <a:prstGeom prst="rect">
              <a:avLst/>
            </a:prstGeom>
            <a:noFill/>
            <a:ln w="9525">
              <a:noFill/>
              <a:miter lim="800000"/>
              <a:headEnd/>
              <a:tailEnd/>
            </a:ln>
          </p:spPr>
        </p:pic>
        <p:pic>
          <p:nvPicPr>
            <p:cNvPr id="628860" name="Picture 14" descr="paper.png"/>
            <p:cNvPicPr>
              <a:picLocks noChangeAspect="1"/>
            </p:cNvPicPr>
            <p:nvPr/>
          </p:nvPicPr>
          <p:blipFill>
            <a:blip r:embed="rId5"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7" name="Group 16"/>
          <p:cNvGrpSpPr>
            <a:grpSpLocks/>
          </p:cNvGrpSpPr>
          <p:nvPr/>
        </p:nvGrpSpPr>
        <p:grpSpPr bwMode="auto">
          <a:xfrm>
            <a:off x="6781800" y="4343400"/>
            <a:ext cx="609600" cy="1085850"/>
            <a:chOff x="5029200" y="2543299"/>
            <a:chExt cx="609599" cy="1085602"/>
          </a:xfrm>
        </p:grpSpPr>
        <p:pic>
          <p:nvPicPr>
            <p:cNvPr id="628849" name="Picture 17" descr="paper.png"/>
            <p:cNvPicPr>
              <a:picLocks noChangeAspect="1"/>
            </p:cNvPicPr>
            <p:nvPr/>
          </p:nvPicPr>
          <p:blipFill>
            <a:blip r:embed="rId5" cstate="print"/>
            <a:srcRect/>
            <a:stretch>
              <a:fillRect/>
            </a:stretch>
          </p:blipFill>
          <p:spPr bwMode="auto">
            <a:xfrm>
              <a:off x="5029200" y="2971800"/>
              <a:ext cx="609599" cy="657101"/>
            </a:xfrm>
            <a:prstGeom prst="rect">
              <a:avLst/>
            </a:prstGeom>
            <a:noFill/>
            <a:ln w="9525">
              <a:noFill/>
              <a:miter lim="800000"/>
              <a:headEnd/>
              <a:tailEnd/>
            </a:ln>
          </p:spPr>
        </p:pic>
        <p:pic>
          <p:nvPicPr>
            <p:cNvPr id="628850" name="Picture 18" descr="paper.png"/>
            <p:cNvPicPr>
              <a:picLocks noChangeAspect="1"/>
            </p:cNvPicPr>
            <p:nvPr/>
          </p:nvPicPr>
          <p:blipFill>
            <a:blip r:embed="rId5" cstate="print"/>
            <a:srcRect/>
            <a:stretch>
              <a:fillRect/>
            </a:stretch>
          </p:blipFill>
          <p:spPr bwMode="auto">
            <a:xfrm>
              <a:off x="5029200" y="2895600"/>
              <a:ext cx="609599" cy="657101"/>
            </a:xfrm>
            <a:prstGeom prst="rect">
              <a:avLst/>
            </a:prstGeom>
            <a:noFill/>
            <a:ln w="9525">
              <a:noFill/>
              <a:miter lim="800000"/>
              <a:headEnd/>
              <a:tailEnd/>
            </a:ln>
          </p:spPr>
        </p:pic>
        <p:pic>
          <p:nvPicPr>
            <p:cNvPr id="628851" name="Picture 19" descr="paper.png"/>
            <p:cNvPicPr>
              <a:picLocks noChangeAspect="1"/>
            </p:cNvPicPr>
            <p:nvPr/>
          </p:nvPicPr>
          <p:blipFill>
            <a:blip r:embed="rId5" cstate="print"/>
            <a:srcRect/>
            <a:stretch>
              <a:fillRect/>
            </a:stretch>
          </p:blipFill>
          <p:spPr bwMode="auto">
            <a:xfrm>
              <a:off x="5029200" y="2819400"/>
              <a:ext cx="609599" cy="657101"/>
            </a:xfrm>
            <a:prstGeom prst="rect">
              <a:avLst/>
            </a:prstGeom>
            <a:noFill/>
            <a:ln w="9525">
              <a:noFill/>
              <a:miter lim="800000"/>
              <a:headEnd/>
              <a:tailEnd/>
            </a:ln>
          </p:spPr>
        </p:pic>
        <p:pic>
          <p:nvPicPr>
            <p:cNvPr id="628852" name="Picture 20" descr="paper.png"/>
            <p:cNvPicPr>
              <a:picLocks noChangeAspect="1"/>
            </p:cNvPicPr>
            <p:nvPr/>
          </p:nvPicPr>
          <p:blipFill>
            <a:blip r:embed="rId5" cstate="print"/>
            <a:srcRect/>
            <a:stretch>
              <a:fillRect/>
            </a:stretch>
          </p:blipFill>
          <p:spPr bwMode="auto">
            <a:xfrm>
              <a:off x="5029200" y="2695699"/>
              <a:ext cx="609599" cy="657101"/>
            </a:xfrm>
            <a:prstGeom prst="rect">
              <a:avLst/>
            </a:prstGeom>
            <a:noFill/>
            <a:ln w="9525">
              <a:noFill/>
              <a:miter lim="800000"/>
              <a:headEnd/>
              <a:tailEnd/>
            </a:ln>
          </p:spPr>
        </p:pic>
        <p:pic>
          <p:nvPicPr>
            <p:cNvPr id="628853" name="Picture 21" descr="paper.png"/>
            <p:cNvPicPr>
              <a:picLocks noChangeAspect="1"/>
            </p:cNvPicPr>
            <p:nvPr/>
          </p:nvPicPr>
          <p:blipFill>
            <a:blip r:embed="rId5" cstate="print"/>
            <a:srcRect/>
            <a:stretch>
              <a:fillRect/>
            </a:stretch>
          </p:blipFill>
          <p:spPr bwMode="auto">
            <a:xfrm>
              <a:off x="5029200" y="2619499"/>
              <a:ext cx="609599" cy="657101"/>
            </a:xfrm>
            <a:prstGeom prst="rect">
              <a:avLst/>
            </a:prstGeom>
            <a:noFill/>
            <a:ln w="9525">
              <a:noFill/>
              <a:miter lim="800000"/>
              <a:headEnd/>
              <a:tailEnd/>
            </a:ln>
          </p:spPr>
        </p:pic>
        <p:pic>
          <p:nvPicPr>
            <p:cNvPr id="628854" name="Picture 22" descr="paper.png"/>
            <p:cNvPicPr>
              <a:picLocks noChangeAspect="1"/>
            </p:cNvPicPr>
            <p:nvPr/>
          </p:nvPicPr>
          <p:blipFill>
            <a:blip r:embed="rId5"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8" name="Group 23"/>
          <p:cNvGrpSpPr>
            <a:grpSpLocks/>
          </p:cNvGrpSpPr>
          <p:nvPr/>
        </p:nvGrpSpPr>
        <p:grpSpPr bwMode="auto">
          <a:xfrm>
            <a:off x="6934200" y="4495800"/>
            <a:ext cx="609600" cy="1085850"/>
            <a:chOff x="5029200" y="2543299"/>
            <a:chExt cx="609599" cy="1085602"/>
          </a:xfrm>
        </p:grpSpPr>
        <p:pic>
          <p:nvPicPr>
            <p:cNvPr id="628843" name="Picture 24" descr="paper.png"/>
            <p:cNvPicPr>
              <a:picLocks noChangeAspect="1"/>
            </p:cNvPicPr>
            <p:nvPr/>
          </p:nvPicPr>
          <p:blipFill>
            <a:blip r:embed="rId5" cstate="print"/>
            <a:srcRect/>
            <a:stretch>
              <a:fillRect/>
            </a:stretch>
          </p:blipFill>
          <p:spPr bwMode="auto">
            <a:xfrm>
              <a:off x="5029200" y="2971800"/>
              <a:ext cx="609599" cy="657101"/>
            </a:xfrm>
            <a:prstGeom prst="rect">
              <a:avLst/>
            </a:prstGeom>
            <a:noFill/>
            <a:ln w="9525">
              <a:noFill/>
              <a:miter lim="800000"/>
              <a:headEnd/>
              <a:tailEnd/>
            </a:ln>
          </p:spPr>
        </p:pic>
        <p:pic>
          <p:nvPicPr>
            <p:cNvPr id="628844" name="Picture 25" descr="paper.png"/>
            <p:cNvPicPr>
              <a:picLocks noChangeAspect="1"/>
            </p:cNvPicPr>
            <p:nvPr/>
          </p:nvPicPr>
          <p:blipFill>
            <a:blip r:embed="rId5" cstate="print"/>
            <a:srcRect/>
            <a:stretch>
              <a:fillRect/>
            </a:stretch>
          </p:blipFill>
          <p:spPr bwMode="auto">
            <a:xfrm>
              <a:off x="5029200" y="2895600"/>
              <a:ext cx="609599" cy="657101"/>
            </a:xfrm>
            <a:prstGeom prst="rect">
              <a:avLst/>
            </a:prstGeom>
            <a:noFill/>
            <a:ln w="9525">
              <a:noFill/>
              <a:miter lim="800000"/>
              <a:headEnd/>
              <a:tailEnd/>
            </a:ln>
          </p:spPr>
        </p:pic>
        <p:pic>
          <p:nvPicPr>
            <p:cNvPr id="628845" name="Picture 26" descr="paper.png"/>
            <p:cNvPicPr>
              <a:picLocks noChangeAspect="1"/>
            </p:cNvPicPr>
            <p:nvPr/>
          </p:nvPicPr>
          <p:blipFill>
            <a:blip r:embed="rId5" cstate="print"/>
            <a:srcRect/>
            <a:stretch>
              <a:fillRect/>
            </a:stretch>
          </p:blipFill>
          <p:spPr bwMode="auto">
            <a:xfrm>
              <a:off x="5029200" y="2819400"/>
              <a:ext cx="609599" cy="657101"/>
            </a:xfrm>
            <a:prstGeom prst="rect">
              <a:avLst/>
            </a:prstGeom>
            <a:noFill/>
            <a:ln w="9525">
              <a:noFill/>
              <a:miter lim="800000"/>
              <a:headEnd/>
              <a:tailEnd/>
            </a:ln>
          </p:spPr>
        </p:pic>
        <p:pic>
          <p:nvPicPr>
            <p:cNvPr id="628846" name="Picture 27" descr="paper.png"/>
            <p:cNvPicPr>
              <a:picLocks noChangeAspect="1"/>
            </p:cNvPicPr>
            <p:nvPr/>
          </p:nvPicPr>
          <p:blipFill>
            <a:blip r:embed="rId5" cstate="print"/>
            <a:srcRect/>
            <a:stretch>
              <a:fillRect/>
            </a:stretch>
          </p:blipFill>
          <p:spPr bwMode="auto">
            <a:xfrm>
              <a:off x="5029200" y="2695699"/>
              <a:ext cx="609599" cy="657101"/>
            </a:xfrm>
            <a:prstGeom prst="rect">
              <a:avLst/>
            </a:prstGeom>
            <a:noFill/>
            <a:ln w="9525">
              <a:noFill/>
              <a:miter lim="800000"/>
              <a:headEnd/>
              <a:tailEnd/>
            </a:ln>
          </p:spPr>
        </p:pic>
        <p:pic>
          <p:nvPicPr>
            <p:cNvPr id="628847" name="Picture 28" descr="paper.png"/>
            <p:cNvPicPr>
              <a:picLocks noChangeAspect="1"/>
            </p:cNvPicPr>
            <p:nvPr/>
          </p:nvPicPr>
          <p:blipFill>
            <a:blip r:embed="rId5" cstate="print"/>
            <a:srcRect/>
            <a:stretch>
              <a:fillRect/>
            </a:stretch>
          </p:blipFill>
          <p:spPr bwMode="auto">
            <a:xfrm>
              <a:off x="5029200" y="2619499"/>
              <a:ext cx="609599" cy="657101"/>
            </a:xfrm>
            <a:prstGeom prst="rect">
              <a:avLst/>
            </a:prstGeom>
            <a:noFill/>
            <a:ln w="9525">
              <a:noFill/>
              <a:miter lim="800000"/>
              <a:headEnd/>
              <a:tailEnd/>
            </a:ln>
          </p:spPr>
        </p:pic>
        <p:pic>
          <p:nvPicPr>
            <p:cNvPr id="628848" name="Picture 29" descr="paper.png"/>
            <p:cNvPicPr>
              <a:picLocks noChangeAspect="1"/>
            </p:cNvPicPr>
            <p:nvPr/>
          </p:nvPicPr>
          <p:blipFill>
            <a:blip r:embed="rId5"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9" name="Group 30"/>
          <p:cNvGrpSpPr>
            <a:grpSpLocks/>
          </p:cNvGrpSpPr>
          <p:nvPr/>
        </p:nvGrpSpPr>
        <p:grpSpPr bwMode="auto">
          <a:xfrm>
            <a:off x="7086600" y="4648200"/>
            <a:ext cx="609600" cy="1085850"/>
            <a:chOff x="5029200" y="2543299"/>
            <a:chExt cx="609599" cy="1085602"/>
          </a:xfrm>
        </p:grpSpPr>
        <p:pic>
          <p:nvPicPr>
            <p:cNvPr id="628837" name="Picture 31" descr="paper.png"/>
            <p:cNvPicPr>
              <a:picLocks noChangeAspect="1"/>
            </p:cNvPicPr>
            <p:nvPr/>
          </p:nvPicPr>
          <p:blipFill>
            <a:blip r:embed="rId5" cstate="print"/>
            <a:srcRect/>
            <a:stretch>
              <a:fillRect/>
            </a:stretch>
          </p:blipFill>
          <p:spPr bwMode="auto">
            <a:xfrm>
              <a:off x="5029200" y="2971800"/>
              <a:ext cx="609599" cy="657101"/>
            </a:xfrm>
            <a:prstGeom prst="rect">
              <a:avLst/>
            </a:prstGeom>
            <a:noFill/>
            <a:ln w="9525">
              <a:noFill/>
              <a:miter lim="800000"/>
              <a:headEnd/>
              <a:tailEnd/>
            </a:ln>
          </p:spPr>
        </p:pic>
        <p:pic>
          <p:nvPicPr>
            <p:cNvPr id="628838" name="Picture 32" descr="paper.png"/>
            <p:cNvPicPr>
              <a:picLocks noChangeAspect="1"/>
            </p:cNvPicPr>
            <p:nvPr/>
          </p:nvPicPr>
          <p:blipFill>
            <a:blip r:embed="rId5" cstate="print"/>
            <a:srcRect/>
            <a:stretch>
              <a:fillRect/>
            </a:stretch>
          </p:blipFill>
          <p:spPr bwMode="auto">
            <a:xfrm>
              <a:off x="5029200" y="2895600"/>
              <a:ext cx="609599" cy="657101"/>
            </a:xfrm>
            <a:prstGeom prst="rect">
              <a:avLst/>
            </a:prstGeom>
            <a:noFill/>
            <a:ln w="9525">
              <a:noFill/>
              <a:miter lim="800000"/>
              <a:headEnd/>
              <a:tailEnd/>
            </a:ln>
          </p:spPr>
        </p:pic>
        <p:pic>
          <p:nvPicPr>
            <p:cNvPr id="628839" name="Picture 33" descr="paper.png"/>
            <p:cNvPicPr>
              <a:picLocks noChangeAspect="1"/>
            </p:cNvPicPr>
            <p:nvPr/>
          </p:nvPicPr>
          <p:blipFill>
            <a:blip r:embed="rId5" cstate="print"/>
            <a:srcRect/>
            <a:stretch>
              <a:fillRect/>
            </a:stretch>
          </p:blipFill>
          <p:spPr bwMode="auto">
            <a:xfrm>
              <a:off x="5029200" y="2819400"/>
              <a:ext cx="609599" cy="657101"/>
            </a:xfrm>
            <a:prstGeom prst="rect">
              <a:avLst/>
            </a:prstGeom>
            <a:noFill/>
            <a:ln w="9525">
              <a:noFill/>
              <a:miter lim="800000"/>
              <a:headEnd/>
              <a:tailEnd/>
            </a:ln>
          </p:spPr>
        </p:pic>
        <p:pic>
          <p:nvPicPr>
            <p:cNvPr id="628840" name="Picture 34" descr="paper.png"/>
            <p:cNvPicPr>
              <a:picLocks noChangeAspect="1"/>
            </p:cNvPicPr>
            <p:nvPr/>
          </p:nvPicPr>
          <p:blipFill>
            <a:blip r:embed="rId5" cstate="print"/>
            <a:srcRect/>
            <a:stretch>
              <a:fillRect/>
            </a:stretch>
          </p:blipFill>
          <p:spPr bwMode="auto">
            <a:xfrm>
              <a:off x="5029200" y="2695699"/>
              <a:ext cx="609599" cy="657101"/>
            </a:xfrm>
            <a:prstGeom prst="rect">
              <a:avLst/>
            </a:prstGeom>
            <a:noFill/>
            <a:ln w="9525">
              <a:noFill/>
              <a:miter lim="800000"/>
              <a:headEnd/>
              <a:tailEnd/>
            </a:ln>
          </p:spPr>
        </p:pic>
        <p:pic>
          <p:nvPicPr>
            <p:cNvPr id="628841" name="Picture 35" descr="paper.png"/>
            <p:cNvPicPr>
              <a:picLocks noChangeAspect="1"/>
            </p:cNvPicPr>
            <p:nvPr/>
          </p:nvPicPr>
          <p:blipFill>
            <a:blip r:embed="rId5" cstate="print"/>
            <a:srcRect/>
            <a:stretch>
              <a:fillRect/>
            </a:stretch>
          </p:blipFill>
          <p:spPr bwMode="auto">
            <a:xfrm>
              <a:off x="5029200" y="2619499"/>
              <a:ext cx="609599" cy="657101"/>
            </a:xfrm>
            <a:prstGeom prst="rect">
              <a:avLst/>
            </a:prstGeom>
            <a:noFill/>
            <a:ln w="9525">
              <a:noFill/>
              <a:miter lim="800000"/>
              <a:headEnd/>
              <a:tailEnd/>
            </a:ln>
          </p:spPr>
        </p:pic>
        <p:pic>
          <p:nvPicPr>
            <p:cNvPr id="628842" name="Picture 36" descr="paper.png"/>
            <p:cNvPicPr>
              <a:picLocks noChangeAspect="1"/>
            </p:cNvPicPr>
            <p:nvPr/>
          </p:nvPicPr>
          <p:blipFill>
            <a:blip r:embed="rId5"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10" name="Group 37"/>
          <p:cNvGrpSpPr>
            <a:grpSpLocks/>
          </p:cNvGrpSpPr>
          <p:nvPr/>
        </p:nvGrpSpPr>
        <p:grpSpPr bwMode="auto">
          <a:xfrm>
            <a:off x="7239000" y="4800600"/>
            <a:ext cx="609600" cy="1085850"/>
            <a:chOff x="5029200" y="2543299"/>
            <a:chExt cx="609599" cy="1085602"/>
          </a:xfrm>
        </p:grpSpPr>
        <p:pic>
          <p:nvPicPr>
            <p:cNvPr id="628831" name="Picture 38" descr="paper.png"/>
            <p:cNvPicPr>
              <a:picLocks noChangeAspect="1"/>
            </p:cNvPicPr>
            <p:nvPr/>
          </p:nvPicPr>
          <p:blipFill>
            <a:blip r:embed="rId5" cstate="print"/>
            <a:srcRect/>
            <a:stretch>
              <a:fillRect/>
            </a:stretch>
          </p:blipFill>
          <p:spPr bwMode="auto">
            <a:xfrm>
              <a:off x="5029200" y="2971800"/>
              <a:ext cx="609599" cy="657101"/>
            </a:xfrm>
            <a:prstGeom prst="rect">
              <a:avLst/>
            </a:prstGeom>
            <a:noFill/>
            <a:ln w="9525">
              <a:noFill/>
              <a:miter lim="800000"/>
              <a:headEnd/>
              <a:tailEnd/>
            </a:ln>
          </p:spPr>
        </p:pic>
        <p:pic>
          <p:nvPicPr>
            <p:cNvPr id="628832" name="Picture 39" descr="paper.png"/>
            <p:cNvPicPr>
              <a:picLocks noChangeAspect="1"/>
            </p:cNvPicPr>
            <p:nvPr/>
          </p:nvPicPr>
          <p:blipFill>
            <a:blip r:embed="rId5" cstate="print"/>
            <a:srcRect/>
            <a:stretch>
              <a:fillRect/>
            </a:stretch>
          </p:blipFill>
          <p:spPr bwMode="auto">
            <a:xfrm>
              <a:off x="5029200" y="2895600"/>
              <a:ext cx="609599" cy="657101"/>
            </a:xfrm>
            <a:prstGeom prst="rect">
              <a:avLst/>
            </a:prstGeom>
            <a:noFill/>
            <a:ln w="9525">
              <a:noFill/>
              <a:miter lim="800000"/>
              <a:headEnd/>
              <a:tailEnd/>
            </a:ln>
          </p:spPr>
        </p:pic>
        <p:pic>
          <p:nvPicPr>
            <p:cNvPr id="628833" name="Picture 40" descr="paper.png"/>
            <p:cNvPicPr>
              <a:picLocks noChangeAspect="1"/>
            </p:cNvPicPr>
            <p:nvPr/>
          </p:nvPicPr>
          <p:blipFill>
            <a:blip r:embed="rId5" cstate="print"/>
            <a:srcRect/>
            <a:stretch>
              <a:fillRect/>
            </a:stretch>
          </p:blipFill>
          <p:spPr bwMode="auto">
            <a:xfrm>
              <a:off x="5029200" y="2819400"/>
              <a:ext cx="609599" cy="657101"/>
            </a:xfrm>
            <a:prstGeom prst="rect">
              <a:avLst/>
            </a:prstGeom>
            <a:noFill/>
            <a:ln w="9525">
              <a:noFill/>
              <a:miter lim="800000"/>
              <a:headEnd/>
              <a:tailEnd/>
            </a:ln>
          </p:spPr>
        </p:pic>
        <p:pic>
          <p:nvPicPr>
            <p:cNvPr id="628834" name="Picture 41" descr="paper.png"/>
            <p:cNvPicPr>
              <a:picLocks noChangeAspect="1"/>
            </p:cNvPicPr>
            <p:nvPr/>
          </p:nvPicPr>
          <p:blipFill>
            <a:blip r:embed="rId5" cstate="print"/>
            <a:srcRect/>
            <a:stretch>
              <a:fillRect/>
            </a:stretch>
          </p:blipFill>
          <p:spPr bwMode="auto">
            <a:xfrm>
              <a:off x="5029200" y="2695699"/>
              <a:ext cx="609599" cy="657101"/>
            </a:xfrm>
            <a:prstGeom prst="rect">
              <a:avLst/>
            </a:prstGeom>
            <a:noFill/>
            <a:ln w="9525">
              <a:noFill/>
              <a:miter lim="800000"/>
              <a:headEnd/>
              <a:tailEnd/>
            </a:ln>
          </p:spPr>
        </p:pic>
        <p:pic>
          <p:nvPicPr>
            <p:cNvPr id="628835" name="Picture 42" descr="paper.png"/>
            <p:cNvPicPr>
              <a:picLocks noChangeAspect="1"/>
            </p:cNvPicPr>
            <p:nvPr/>
          </p:nvPicPr>
          <p:blipFill>
            <a:blip r:embed="rId5" cstate="print"/>
            <a:srcRect/>
            <a:stretch>
              <a:fillRect/>
            </a:stretch>
          </p:blipFill>
          <p:spPr bwMode="auto">
            <a:xfrm>
              <a:off x="5029200" y="2619499"/>
              <a:ext cx="609599" cy="657101"/>
            </a:xfrm>
            <a:prstGeom prst="rect">
              <a:avLst/>
            </a:prstGeom>
            <a:noFill/>
            <a:ln w="9525">
              <a:noFill/>
              <a:miter lim="800000"/>
              <a:headEnd/>
              <a:tailEnd/>
            </a:ln>
          </p:spPr>
        </p:pic>
        <p:pic>
          <p:nvPicPr>
            <p:cNvPr id="628836" name="Picture 43" descr="paper.png"/>
            <p:cNvPicPr>
              <a:picLocks noChangeAspect="1"/>
            </p:cNvPicPr>
            <p:nvPr/>
          </p:nvPicPr>
          <p:blipFill>
            <a:blip r:embed="rId5"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11" name="Group 44"/>
          <p:cNvGrpSpPr>
            <a:grpSpLocks/>
          </p:cNvGrpSpPr>
          <p:nvPr/>
        </p:nvGrpSpPr>
        <p:grpSpPr bwMode="auto">
          <a:xfrm>
            <a:off x="7391400" y="4953000"/>
            <a:ext cx="609600" cy="1085850"/>
            <a:chOff x="5029200" y="2543299"/>
            <a:chExt cx="609599" cy="1085602"/>
          </a:xfrm>
        </p:grpSpPr>
        <p:pic>
          <p:nvPicPr>
            <p:cNvPr id="628825" name="Picture 45" descr="paper.png"/>
            <p:cNvPicPr>
              <a:picLocks noChangeAspect="1"/>
            </p:cNvPicPr>
            <p:nvPr/>
          </p:nvPicPr>
          <p:blipFill>
            <a:blip r:embed="rId5" cstate="print"/>
            <a:srcRect/>
            <a:stretch>
              <a:fillRect/>
            </a:stretch>
          </p:blipFill>
          <p:spPr bwMode="auto">
            <a:xfrm>
              <a:off x="5029200" y="2971800"/>
              <a:ext cx="609599" cy="657101"/>
            </a:xfrm>
            <a:prstGeom prst="rect">
              <a:avLst/>
            </a:prstGeom>
            <a:noFill/>
            <a:ln w="9525">
              <a:noFill/>
              <a:miter lim="800000"/>
              <a:headEnd/>
              <a:tailEnd/>
            </a:ln>
          </p:spPr>
        </p:pic>
        <p:pic>
          <p:nvPicPr>
            <p:cNvPr id="628826" name="Picture 46" descr="paper.png"/>
            <p:cNvPicPr>
              <a:picLocks noChangeAspect="1"/>
            </p:cNvPicPr>
            <p:nvPr/>
          </p:nvPicPr>
          <p:blipFill>
            <a:blip r:embed="rId5" cstate="print"/>
            <a:srcRect/>
            <a:stretch>
              <a:fillRect/>
            </a:stretch>
          </p:blipFill>
          <p:spPr bwMode="auto">
            <a:xfrm>
              <a:off x="5029200" y="2895600"/>
              <a:ext cx="609599" cy="657101"/>
            </a:xfrm>
            <a:prstGeom prst="rect">
              <a:avLst/>
            </a:prstGeom>
            <a:noFill/>
            <a:ln w="9525">
              <a:noFill/>
              <a:miter lim="800000"/>
              <a:headEnd/>
              <a:tailEnd/>
            </a:ln>
          </p:spPr>
        </p:pic>
        <p:pic>
          <p:nvPicPr>
            <p:cNvPr id="628827" name="Picture 47" descr="paper.png"/>
            <p:cNvPicPr>
              <a:picLocks noChangeAspect="1"/>
            </p:cNvPicPr>
            <p:nvPr/>
          </p:nvPicPr>
          <p:blipFill>
            <a:blip r:embed="rId5" cstate="print"/>
            <a:srcRect/>
            <a:stretch>
              <a:fillRect/>
            </a:stretch>
          </p:blipFill>
          <p:spPr bwMode="auto">
            <a:xfrm>
              <a:off x="5029200" y="2819400"/>
              <a:ext cx="609599" cy="657101"/>
            </a:xfrm>
            <a:prstGeom prst="rect">
              <a:avLst/>
            </a:prstGeom>
            <a:noFill/>
            <a:ln w="9525">
              <a:noFill/>
              <a:miter lim="800000"/>
              <a:headEnd/>
              <a:tailEnd/>
            </a:ln>
          </p:spPr>
        </p:pic>
        <p:pic>
          <p:nvPicPr>
            <p:cNvPr id="628828" name="Picture 48" descr="paper.png"/>
            <p:cNvPicPr>
              <a:picLocks noChangeAspect="1"/>
            </p:cNvPicPr>
            <p:nvPr/>
          </p:nvPicPr>
          <p:blipFill>
            <a:blip r:embed="rId5" cstate="print"/>
            <a:srcRect/>
            <a:stretch>
              <a:fillRect/>
            </a:stretch>
          </p:blipFill>
          <p:spPr bwMode="auto">
            <a:xfrm>
              <a:off x="5029200" y="2695699"/>
              <a:ext cx="609599" cy="657101"/>
            </a:xfrm>
            <a:prstGeom prst="rect">
              <a:avLst/>
            </a:prstGeom>
            <a:noFill/>
            <a:ln w="9525">
              <a:noFill/>
              <a:miter lim="800000"/>
              <a:headEnd/>
              <a:tailEnd/>
            </a:ln>
          </p:spPr>
        </p:pic>
        <p:pic>
          <p:nvPicPr>
            <p:cNvPr id="628829" name="Picture 49" descr="paper.png"/>
            <p:cNvPicPr>
              <a:picLocks noChangeAspect="1"/>
            </p:cNvPicPr>
            <p:nvPr/>
          </p:nvPicPr>
          <p:blipFill>
            <a:blip r:embed="rId5" cstate="print"/>
            <a:srcRect/>
            <a:stretch>
              <a:fillRect/>
            </a:stretch>
          </p:blipFill>
          <p:spPr bwMode="auto">
            <a:xfrm>
              <a:off x="5029200" y="2619499"/>
              <a:ext cx="609599" cy="657101"/>
            </a:xfrm>
            <a:prstGeom prst="rect">
              <a:avLst/>
            </a:prstGeom>
            <a:noFill/>
            <a:ln w="9525">
              <a:noFill/>
              <a:miter lim="800000"/>
              <a:headEnd/>
              <a:tailEnd/>
            </a:ln>
          </p:spPr>
        </p:pic>
        <p:pic>
          <p:nvPicPr>
            <p:cNvPr id="628830" name="Picture 50" descr="paper.png"/>
            <p:cNvPicPr>
              <a:picLocks noChangeAspect="1"/>
            </p:cNvPicPr>
            <p:nvPr/>
          </p:nvPicPr>
          <p:blipFill>
            <a:blip r:embed="rId5"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12" name="Group 51"/>
          <p:cNvGrpSpPr>
            <a:grpSpLocks/>
          </p:cNvGrpSpPr>
          <p:nvPr/>
        </p:nvGrpSpPr>
        <p:grpSpPr bwMode="auto">
          <a:xfrm>
            <a:off x="7543800" y="5105400"/>
            <a:ext cx="609600" cy="1085850"/>
            <a:chOff x="5029200" y="2543299"/>
            <a:chExt cx="609599" cy="1085602"/>
          </a:xfrm>
        </p:grpSpPr>
        <p:pic>
          <p:nvPicPr>
            <p:cNvPr id="628819" name="Picture 52" descr="paper.png"/>
            <p:cNvPicPr>
              <a:picLocks noChangeAspect="1"/>
            </p:cNvPicPr>
            <p:nvPr/>
          </p:nvPicPr>
          <p:blipFill>
            <a:blip r:embed="rId5" cstate="print"/>
            <a:srcRect/>
            <a:stretch>
              <a:fillRect/>
            </a:stretch>
          </p:blipFill>
          <p:spPr bwMode="auto">
            <a:xfrm>
              <a:off x="5029200" y="2971800"/>
              <a:ext cx="609599" cy="657101"/>
            </a:xfrm>
            <a:prstGeom prst="rect">
              <a:avLst/>
            </a:prstGeom>
            <a:noFill/>
            <a:ln w="9525">
              <a:noFill/>
              <a:miter lim="800000"/>
              <a:headEnd/>
              <a:tailEnd/>
            </a:ln>
          </p:spPr>
        </p:pic>
        <p:pic>
          <p:nvPicPr>
            <p:cNvPr id="628820" name="Picture 53" descr="paper.png"/>
            <p:cNvPicPr>
              <a:picLocks noChangeAspect="1"/>
            </p:cNvPicPr>
            <p:nvPr/>
          </p:nvPicPr>
          <p:blipFill>
            <a:blip r:embed="rId5" cstate="print"/>
            <a:srcRect/>
            <a:stretch>
              <a:fillRect/>
            </a:stretch>
          </p:blipFill>
          <p:spPr bwMode="auto">
            <a:xfrm>
              <a:off x="5029200" y="2895600"/>
              <a:ext cx="609599" cy="657101"/>
            </a:xfrm>
            <a:prstGeom prst="rect">
              <a:avLst/>
            </a:prstGeom>
            <a:noFill/>
            <a:ln w="9525">
              <a:noFill/>
              <a:miter lim="800000"/>
              <a:headEnd/>
              <a:tailEnd/>
            </a:ln>
          </p:spPr>
        </p:pic>
        <p:pic>
          <p:nvPicPr>
            <p:cNvPr id="628821" name="Picture 54" descr="paper.png"/>
            <p:cNvPicPr>
              <a:picLocks noChangeAspect="1"/>
            </p:cNvPicPr>
            <p:nvPr/>
          </p:nvPicPr>
          <p:blipFill>
            <a:blip r:embed="rId5" cstate="print"/>
            <a:srcRect/>
            <a:stretch>
              <a:fillRect/>
            </a:stretch>
          </p:blipFill>
          <p:spPr bwMode="auto">
            <a:xfrm>
              <a:off x="5029200" y="2819400"/>
              <a:ext cx="609599" cy="657101"/>
            </a:xfrm>
            <a:prstGeom prst="rect">
              <a:avLst/>
            </a:prstGeom>
            <a:noFill/>
            <a:ln w="9525">
              <a:noFill/>
              <a:miter lim="800000"/>
              <a:headEnd/>
              <a:tailEnd/>
            </a:ln>
          </p:spPr>
        </p:pic>
        <p:pic>
          <p:nvPicPr>
            <p:cNvPr id="628822" name="Picture 55" descr="paper.png"/>
            <p:cNvPicPr>
              <a:picLocks noChangeAspect="1"/>
            </p:cNvPicPr>
            <p:nvPr/>
          </p:nvPicPr>
          <p:blipFill>
            <a:blip r:embed="rId5" cstate="print"/>
            <a:srcRect/>
            <a:stretch>
              <a:fillRect/>
            </a:stretch>
          </p:blipFill>
          <p:spPr bwMode="auto">
            <a:xfrm>
              <a:off x="5029200" y="2695699"/>
              <a:ext cx="609599" cy="657101"/>
            </a:xfrm>
            <a:prstGeom prst="rect">
              <a:avLst/>
            </a:prstGeom>
            <a:noFill/>
            <a:ln w="9525">
              <a:noFill/>
              <a:miter lim="800000"/>
              <a:headEnd/>
              <a:tailEnd/>
            </a:ln>
          </p:spPr>
        </p:pic>
        <p:pic>
          <p:nvPicPr>
            <p:cNvPr id="628823" name="Picture 56" descr="paper.png"/>
            <p:cNvPicPr>
              <a:picLocks noChangeAspect="1"/>
            </p:cNvPicPr>
            <p:nvPr/>
          </p:nvPicPr>
          <p:blipFill>
            <a:blip r:embed="rId5" cstate="print"/>
            <a:srcRect/>
            <a:stretch>
              <a:fillRect/>
            </a:stretch>
          </p:blipFill>
          <p:spPr bwMode="auto">
            <a:xfrm>
              <a:off x="5029200" y="2619499"/>
              <a:ext cx="609599" cy="657101"/>
            </a:xfrm>
            <a:prstGeom prst="rect">
              <a:avLst/>
            </a:prstGeom>
            <a:noFill/>
            <a:ln w="9525">
              <a:noFill/>
              <a:miter lim="800000"/>
              <a:headEnd/>
              <a:tailEnd/>
            </a:ln>
          </p:spPr>
        </p:pic>
        <p:pic>
          <p:nvPicPr>
            <p:cNvPr id="628824" name="Picture 57" descr="paper.png"/>
            <p:cNvPicPr>
              <a:picLocks noChangeAspect="1"/>
            </p:cNvPicPr>
            <p:nvPr/>
          </p:nvPicPr>
          <p:blipFill>
            <a:blip r:embed="rId5" cstate="print"/>
            <a:srcRect/>
            <a:stretch>
              <a:fillRect/>
            </a:stretch>
          </p:blipFill>
          <p:spPr bwMode="auto">
            <a:xfrm>
              <a:off x="5029200" y="2543299"/>
              <a:ext cx="609599" cy="657101"/>
            </a:xfrm>
            <a:prstGeom prst="rect">
              <a:avLst/>
            </a:prstGeom>
            <a:noFill/>
            <a:ln w="9525">
              <a:noFill/>
              <a:miter lim="800000"/>
              <a:headEnd/>
              <a:tailEnd/>
            </a:ln>
          </p:spPr>
        </p:pic>
      </p:grpSp>
      <p:grpSp>
        <p:nvGrpSpPr>
          <p:cNvPr id="13" name="Group 58"/>
          <p:cNvGrpSpPr>
            <a:grpSpLocks/>
          </p:cNvGrpSpPr>
          <p:nvPr/>
        </p:nvGrpSpPr>
        <p:grpSpPr bwMode="auto">
          <a:xfrm>
            <a:off x="7696200" y="5257800"/>
            <a:ext cx="609600" cy="1085850"/>
            <a:chOff x="5029200" y="2543299"/>
            <a:chExt cx="609599" cy="1085602"/>
          </a:xfrm>
        </p:grpSpPr>
        <p:pic>
          <p:nvPicPr>
            <p:cNvPr id="628813" name="Picture 59" descr="paper.png"/>
            <p:cNvPicPr>
              <a:picLocks noChangeAspect="1"/>
            </p:cNvPicPr>
            <p:nvPr/>
          </p:nvPicPr>
          <p:blipFill>
            <a:blip r:embed="rId5" cstate="print"/>
            <a:srcRect/>
            <a:stretch>
              <a:fillRect/>
            </a:stretch>
          </p:blipFill>
          <p:spPr bwMode="auto">
            <a:xfrm>
              <a:off x="5029200" y="2971800"/>
              <a:ext cx="609599" cy="657101"/>
            </a:xfrm>
            <a:prstGeom prst="rect">
              <a:avLst/>
            </a:prstGeom>
            <a:noFill/>
            <a:ln w="9525">
              <a:noFill/>
              <a:miter lim="800000"/>
              <a:headEnd/>
              <a:tailEnd/>
            </a:ln>
          </p:spPr>
        </p:pic>
        <p:pic>
          <p:nvPicPr>
            <p:cNvPr id="628814" name="Picture 60" descr="paper.png"/>
            <p:cNvPicPr>
              <a:picLocks noChangeAspect="1"/>
            </p:cNvPicPr>
            <p:nvPr/>
          </p:nvPicPr>
          <p:blipFill>
            <a:blip r:embed="rId5" cstate="print"/>
            <a:srcRect/>
            <a:stretch>
              <a:fillRect/>
            </a:stretch>
          </p:blipFill>
          <p:spPr bwMode="auto">
            <a:xfrm>
              <a:off x="5029200" y="2895600"/>
              <a:ext cx="609599" cy="657101"/>
            </a:xfrm>
            <a:prstGeom prst="rect">
              <a:avLst/>
            </a:prstGeom>
            <a:noFill/>
            <a:ln w="9525">
              <a:noFill/>
              <a:miter lim="800000"/>
              <a:headEnd/>
              <a:tailEnd/>
            </a:ln>
          </p:spPr>
        </p:pic>
        <p:pic>
          <p:nvPicPr>
            <p:cNvPr id="628815" name="Picture 61" descr="paper.png"/>
            <p:cNvPicPr>
              <a:picLocks noChangeAspect="1"/>
            </p:cNvPicPr>
            <p:nvPr/>
          </p:nvPicPr>
          <p:blipFill>
            <a:blip r:embed="rId5" cstate="print"/>
            <a:srcRect/>
            <a:stretch>
              <a:fillRect/>
            </a:stretch>
          </p:blipFill>
          <p:spPr bwMode="auto">
            <a:xfrm>
              <a:off x="5029200" y="2819400"/>
              <a:ext cx="609599" cy="657101"/>
            </a:xfrm>
            <a:prstGeom prst="rect">
              <a:avLst/>
            </a:prstGeom>
            <a:noFill/>
            <a:ln w="9525">
              <a:noFill/>
              <a:miter lim="800000"/>
              <a:headEnd/>
              <a:tailEnd/>
            </a:ln>
          </p:spPr>
        </p:pic>
        <p:pic>
          <p:nvPicPr>
            <p:cNvPr id="628816" name="Picture 62" descr="paper.png"/>
            <p:cNvPicPr>
              <a:picLocks noChangeAspect="1"/>
            </p:cNvPicPr>
            <p:nvPr/>
          </p:nvPicPr>
          <p:blipFill>
            <a:blip r:embed="rId5" cstate="print"/>
            <a:srcRect/>
            <a:stretch>
              <a:fillRect/>
            </a:stretch>
          </p:blipFill>
          <p:spPr bwMode="auto">
            <a:xfrm>
              <a:off x="5029200" y="2695699"/>
              <a:ext cx="609599" cy="657101"/>
            </a:xfrm>
            <a:prstGeom prst="rect">
              <a:avLst/>
            </a:prstGeom>
            <a:noFill/>
            <a:ln w="9525">
              <a:noFill/>
              <a:miter lim="800000"/>
              <a:headEnd/>
              <a:tailEnd/>
            </a:ln>
          </p:spPr>
        </p:pic>
        <p:pic>
          <p:nvPicPr>
            <p:cNvPr id="628817" name="Picture 63" descr="paper.png"/>
            <p:cNvPicPr>
              <a:picLocks noChangeAspect="1"/>
            </p:cNvPicPr>
            <p:nvPr/>
          </p:nvPicPr>
          <p:blipFill>
            <a:blip r:embed="rId5" cstate="print"/>
            <a:srcRect/>
            <a:stretch>
              <a:fillRect/>
            </a:stretch>
          </p:blipFill>
          <p:spPr bwMode="auto">
            <a:xfrm>
              <a:off x="5029200" y="2619499"/>
              <a:ext cx="609599" cy="657101"/>
            </a:xfrm>
            <a:prstGeom prst="rect">
              <a:avLst/>
            </a:prstGeom>
            <a:noFill/>
            <a:ln w="9525">
              <a:noFill/>
              <a:miter lim="800000"/>
              <a:headEnd/>
              <a:tailEnd/>
            </a:ln>
          </p:spPr>
        </p:pic>
        <p:pic>
          <p:nvPicPr>
            <p:cNvPr id="628818" name="Picture 64" descr="paper.png"/>
            <p:cNvPicPr>
              <a:picLocks noChangeAspect="1"/>
            </p:cNvPicPr>
            <p:nvPr/>
          </p:nvPicPr>
          <p:blipFill>
            <a:blip r:embed="rId5" cstate="print"/>
            <a:srcRect/>
            <a:stretch>
              <a:fillRect/>
            </a:stretch>
          </p:blipFill>
          <p:spPr bwMode="auto">
            <a:xfrm>
              <a:off x="5029200" y="2543299"/>
              <a:ext cx="609599" cy="657101"/>
            </a:xfrm>
            <a:prstGeom prst="rect">
              <a:avLst/>
            </a:prstGeom>
            <a:noFill/>
            <a:ln w="9525">
              <a:noFill/>
              <a:miter lim="800000"/>
              <a:headEnd/>
              <a:tailEnd/>
            </a:ln>
          </p:spPr>
        </p:pic>
      </p:grpSp>
      <p:pic>
        <p:nvPicPr>
          <p:cNvPr id="66" name="Picture 65" descr="browser.png"/>
          <p:cNvPicPr>
            <a:picLocks noChangeAspect="1"/>
          </p:cNvPicPr>
          <p:nvPr/>
        </p:nvPicPr>
        <p:blipFill>
          <a:blip r:embed="rId6" cstate="print"/>
          <a:srcRect/>
          <a:stretch>
            <a:fillRect/>
          </a:stretch>
        </p:blipFill>
        <p:spPr bwMode="auto">
          <a:xfrm>
            <a:off x="4953000" y="1371600"/>
            <a:ext cx="847725" cy="903288"/>
          </a:xfrm>
          <a:prstGeom prst="rect">
            <a:avLst/>
          </a:prstGeom>
          <a:noFill/>
          <a:ln w="9525">
            <a:noFill/>
            <a:miter lim="800000"/>
            <a:headEnd/>
            <a:tailEnd/>
          </a:ln>
        </p:spPr>
      </p:pic>
      <p:pic>
        <p:nvPicPr>
          <p:cNvPr id="67" name="Picture 66" descr="browser.png"/>
          <p:cNvPicPr>
            <a:picLocks noChangeAspect="1"/>
          </p:cNvPicPr>
          <p:nvPr/>
        </p:nvPicPr>
        <p:blipFill>
          <a:blip r:embed="rId6" cstate="print"/>
          <a:srcRect/>
          <a:stretch>
            <a:fillRect/>
          </a:stretch>
        </p:blipFill>
        <p:spPr bwMode="auto">
          <a:xfrm>
            <a:off x="6248400" y="2133600"/>
            <a:ext cx="847725" cy="903288"/>
          </a:xfrm>
          <a:prstGeom prst="rect">
            <a:avLst/>
          </a:prstGeom>
          <a:noFill/>
          <a:ln w="9525">
            <a:noFill/>
            <a:miter lim="800000"/>
            <a:headEnd/>
            <a:tailEnd/>
          </a:ln>
        </p:spPr>
      </p:pic>
      <p:pic>
        <p:nvPicPr>
          <p:cNvPr id="68" name="Picture 67" descr="browser.png"/>
          <p:cNvPicPr>
            <a:picLocks noChangeAspect="1"/>
          </p:cNvPicPr>
          <p:nvPr/>
        </p:nvPicPr>
        <p:blipFill>
          <a:blip r:embed="rId6" cstate="print"/>
          <a:srcRect/>
          <a:stretch>
            <a:fillRect/>
          </a:stretch>
        </p:blipFill>
        <p:spPr bwMode="auto">
          <a:xfrm>
            <a:off x="6934200" y="3200400"/>
            <a:ext cx="847725" cy="903288"/>
          </a:xfrm>
          <a:prstGeom prst="rect">
            <a:avLst/>
          </a:prstGeom>
          <a:noFill/>
          <a:ln w="9525">
            <a:noFill/>
            <a:miter lim="800000"/>
            <a:headEnd/>
            <a:tailEnd/>
          </a:ln>
        </p:spPr>
      </p:pic>
      <p:grpSp>
        <p:nvGrpSpPr>
          <p:cNvPr id="14" name="Group 72"/>
          <p:cNvGrpSpPr>
            <a:grpSpLocks/>
          </p:cNvGrpSpPr>
          <p:nvPr/>
        </p:nvGrpSpPr>
        <p:grpSpPr bwMode="auto">
          <a:xfrm>
            <a:off x="8058150" y="3810000"/>
            <a:ext cx="1085850" cy="1360488"/>
            <a:chOff x="3572087" y="1371600"/>
            <a:chExt cx="1085426" cy="1359877"/>
          </a:xfrm>
        </p:grpSpPr>
        <p:pic>
          <p:nvPicPr>
            <p:cNvPr id="628809" name="Picture 73"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810" name="Picture 74"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811" name="Picture 75"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812" name="Picture 76"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pic>
        <p:nvPicPr>
          <p:cNvPr id="99" name="Picture 98" descr="browser.png"/>
          <p:cNvPicPr>
            <a:picLocks noChangeAspect="1"/>
          </p:cNvPicPr>
          <p:nvPr/>
        </p:nvPicPr>
        <p:blipFill>
          <a:blip r:embed="rId6" cstate="print"/>
          <a:srcRect/>
          <a:stretch>
            <a:fillRect/>
          </a:stretch>
        </p:blipFill>
        <p:spPr bwMode="auto">
          <a:xfrm>
            <a:off x="3352800" y="1066800"/>
            <a:ext cx="847725" cy="903288"/>
          </a:xfrm>
          <a:prstGeom prst="rect">
            <a:avLst/>
          </a:prstGeom>
          <a:noFill/>
          <a:ln w="9525">
            <a:noFill/>
            <a:miter lim="800000"/>
            <a:headEnd/>
            <a:tailEnd/>
          </a:ln>
        </p:spPr>
      </p:pic>
      <p:pic>
        <p:nvPicPr>
          <p:cNvPr id="100" name="Picture 99" descr="browser.png"/>
          <p:cNvPicPr>
            <a:picLocks noChangeAspect="1"/>
          </p:cNvPicPr>
          <p:nvPr/>
        </p:nvPicPr>
        <p:blipFill>
          <a:blip r:embed="rId6" cstate="print"/>
          <a:srcRect/>
          <a:stretch>
            <a:fillRect/>
          </a:stretch>
        </p:blipFill>
        <p:spPr bwMode="auto">
          <a:xfrm>
            <a:off x="1752600" y="1371600"/>
            <a:ext cx="847725" cy="903288"/>
          </a:xfrm>
          <a:prstGeom prst="rect">
            <a:avLst/>
          </a:prstGeom>
          <a:noFill/>
          <a:ln w="9525">
            <a:noFill/>
            <a:miter lim="800000"/>
            <a:headEnd/>
            <a:tailEnd/>
          </a:ln>
        </p:spPr>
      </p:pic>
      <p:grpSp>
        <p:nvGrpSpPr>
          <p:cNvPr id="15" name="Group 145"/>
          <p:cNvGrpSpPr>
            <a:grpSpLocks/>
          </p:cNvGrpSpPr>
          <p:nvPr/>
        </p:nvGrpSpPr>
        <p:grpSpPr bwMode="auto">
          <a:xfrm>
            <a:off x="5410200" y="4572000"/>
            <a:ext cx="1085850" cy="1360488"/>
            <a:chOff x="3572087" y="1371600"/>
            <a:chExt cx="1085426" cy="1359877"/>
          </a:xfrm>
        </p:grpSpPr>
        <p:pic>
          <p:nvPicPr>
            <p:cNvPr id="628805" name="Picture 14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806" name="Picture 14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807" name="Picture 14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808" name="Picture 14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6" name="Group 150"/>
          <p:cNvGrpSpPr>
            <a:grpSpLocks/>
          </p:cNvGrpSpPr>
          <p:nvPr/>
        </p:nvGrpSpPr>
        <p:grpSpPr bwMode="auto">
          <a:xfrm>
            <a:off x="6248400" y="5181600"/>
            <a:ext cx="1085850" cy="1360488"/>
            <a:chOff x="3572087" y="1371600"/>
            <a:chExt cx="1085426" cy="1359877"/>
          </a:xfrm>
        </p:grpSpPr>
        <p:pic>
          <p:nvPicPr>
            <p:cNvPr id="628801" name="Picture 15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802" name="Picture 15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803" name="Picture 15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804" name="Picture 15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7" name="Group 155"/>
          <p:cNvGrpSpPr>
            <a:grpSpLocks/>
          </p:cNvGrpSpPr>
          <p:nvPr/>
        </p:nvGrpSpPr>
        <p:grpSpPr bwMode="auto">
          <a:xfrm>
            <a:off x="3581400" y="4419600"/>
            <a:ext cx="1085850" cy="1360488"/>
            <a:chOff x="3572087" y="1371600"/>
            <a:chExt cx="1085426" cy="1359877"/>
          </a:xfrm>
        </p:grpSpPr>
        <p:pic>
          <p:nvPicPr>
            <p:cNvPr id="628797" name="Picture 15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98" name="Picture 15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99" name="Picture 15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800" name="Picture 15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8" name="Group 160"/>
          <p:cNvGrpSpPr>
            <a:grpSpLocks/>
          </p:cNvGrpSpPr>
          <p:nvPr/>
        </p:nvGrpSpPr>
        <p:grpSpPr bwMode="auto">
          <a:xfrm>
            <a:off x="4114800" y="5029200"/>
            <a:ext cx="1085850" cy="1360488"/>
            <a:chOff x="3572087" y="1371600"/>
            <a:chExt cx="1085426" cy="1359877"/>
          </a:xfrm>
        </p:grpSpPr>
        <p:pic>
          <p:nvPicPr>
            <p:cNvPr id="628793" name="Picture 16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94" name="Picture 16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95" name="Picture 16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796" name="Picture 16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9" name="Group 165"/>
          <p:cNvGrpSpPr>
            <a:grpSpLocks/>
          </p:cNvGrpSpPr>
          <p:nvPr/>
        </p:nvGrpSpPr>
        <p:grpSpPr bwMode="auto">
          <a:xfrm>
            <a:off x="4953000" y="5497513"/>
            <a:ext cx="1085850" cy="1360487"/>
            <a:chOff x="3572087" y="1371600"/>
            <a:chExt cx="1085426" cy="1359877"/>
          </a:xfrm>
        </p:grpSpPr>
        <p:pic>
          <p:nvPicPr>
            <p:cNvPr id="628789" name="Picture 16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90" name="Picture 16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91" name="Picture 16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792" name="Picture 16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20" name="Group 170"/>
          <p:cNvGrpSpPr>
            <a:grpSpLocks/>
          </p:cNvGrpSpPr>
          <p:nvPr/>
        </p:nvGrpSpPr>
        <p:grpSpPr bwMode="auto">
          <a:xfrm>
            <a:off x="2362200" y="4419600"/>
            <a:ext cx="1085850" cy="1360488"/>
            <a:chOff x="3572087" y="1371600"/>
            <a:chExt cx="1085426" cy="1359877"/>
          </a:xfrm>
        </p:grpSpPr>
        <p:pic>
          <p:nvPicPr>
            <p:cNvPr id="628785" name="Picture 17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86" name="Picture 17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87" name="Picture 17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788" name="Picture 17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21" name="Group 175"/>
          <p:cNvGrpSpPr>
            <a:grpSpLocks/>
          </p:cNvGrpSpPr>
          <p:nvPr/>
        </p:nvGrpSpPr>
        <p:grpSpPr bwMode="auto">
          <a:xfrm>
            <a:off x="2057400" y="5497513"/>
            <a:ext cx="1085850" cy="1360487"/>
            <a:chOff x="3572087" y="1371600"/>
            <a:chExt cx="1085426" cy="1359877"/>
          </a:xfrm>
        </p:grpSpPr>
        <p:pic>
          <p:nvPicPr>
            <p:cNvPr id="628781" name="Picture 17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82" name="Picture 17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83" name="Picture 17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784" name="Picture 17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22" name="Group 180"/>
          <p:cNvGrpSpPr>
            <a:grpSpLocks/>
          </p:cNvGrpSpPr>
          <p:nvPr/>
        </p:nvGrpSpPr>
        <p:grpSpPr bwMode="auto">
          <a:xfrm>
            <a:off x="3352800" y="5497513"/>
            <a:ext cx="1085850" cy="1360487"/>
            <a:chOff x="3572087" y="1371600"/>
            <a:chExt cx="1085426" cy="1359877"/>
          </a:xfrm>
        </p:grpSpPr>
        <p:pic>
          <p:nvPicPr>
            <p:cNvPr id="628777" name="Picture 18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78" name="Picture 18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79" name="Picture 18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780" name="Picture 18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23" name="Group 185"/>
          <p:cNvGrpSpPr>
            <a:grpSpLocks/>
          </p:cNvGrpSpPr>
          <p:nvPr/>
        </p:nvGrpSpPr>
        <p:grpSpPr bwMode="auto">
          <a:xfrm>
            <a:off x="1295400" y="4495800"/>
            <a:ext cx="1085850" cy="1360488"/>
            <a:chOff x="3572087" y="1371600"/>
            <a:chExt cx="1085426" cy="1359877"/>
          </a:xfrm>
        </p:grpSpPr>
        <p:pic>
          <p:nvPicPr>
            <p:cNvPr id="628773" name="Picture 18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74" name="Picture 18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75" name="Picture 18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776" name="Picture 18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24" name="Group 190"/>
          <p:cNvGrpSpPr>
            <a:grpSpLocks/>
          </p:cNvGrpSpPr>
          <p:nvPr/>
        </p:nvGrpSpPr>
        <p:grpSpPr bwMode="auto">
          <a:xfrm>
            <a:off x="914400" y="5497513"/>
            <a:ext cx="1085850" cy="1360487"/>
            <a:chOff x="3572087" y="1371600"/>
            <a:chExt cx="1085426" cy="1359877"/>
          </a:xfrm>
        </p:grpSpPr>
        <p:pic>
          <p:nvPicPr>
            <p:cNvPr id="628769" name="Picture 19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70" name="Picture 19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71" name="Picture 19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772" name="Picture 19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25" name="Group 195"/>
          <p:cNvGrpSpPr>
            <a:grpSpLocks/>
          </p:cNvGrpSpPr>
          <p:nvPr/>
        </p:nvGrpSpPr>
        <p:grpSpPr bwMode="auto">
          <a:xfrm>
            <a:off x="228600" y="4876800"/>
            <a:ext cx="1085850" cy="1360488"/>
            <a:chOff x="3572087" y="1371600"/>
            <a:chExt cx="1085426" cy="1359877"/>
          </a:xfrm>
        </p:grpSpPr>
        <p:pic>
          <p:nvPicPr>
            <p:cNvPr id="628765" name="Picture 19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28766" name="Picture 19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28767" name="Picture 19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28768" name="Picture 19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cstate="print"/>
          <a:srcRect/>
          <a:stretch>
            <a:fillRect/>
          </a:stretch>
        </p:blipFill>
        <p:spPr bwMode="auto">
          <a:xfrm>
            <a:off x="0" y="0"/>
            <a:ext cx="9155113" cy="649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ker_icon_laptop.png"/>
          <p:cNvPicPr>
            <a:picLocks noChangeAspect="1"/>
          </p:cNvPicPr>
          <p:nvPr/>
        </p:nvPicPr>
        <p:blipFill>
          <a:blip r:embed="rId3" cstate="print"/>
          <a:stretch>
            <a:fillRect/>
          </a:stretch>
        </p:blipFill>
        <p:spPr>
          <a:xfrm>
            <a:off x="533400" y="4724400"/>
            <a:ext cx="1838325" cy="1569956"/>
          </a:xfrm>
          <a:prstGeom prst="rect">
            <a:avLst/>
          </a:prstGeom>
          <a:effectLst>
            <a:reflection blurRad="6350" stA="52000" endA="300" endPos="35000" dir="5400000" sy="-100000" algn="bl" rotWithShape="0"/>
          </a:effectLst>
        </p:spPr>
      </p:pic>
      <p:sp>
        <p:nvSpPr>
          <p:cNvPr id="630786" name="TextBox 4"/>
          <p:cNvSpPr txBox="1">
            <a:spLocks noChangeArrowheads="1"/>
          </p:cNvSpPr>
          <p:nvPr/>
        </p:nvSpPr>
        <p:spPr bwMode="auto">
          <a:xfrm>
            <a:off x="136525" y="214313"/>
            <a:ext cx="8262938" cy="1754187"/>
          </a:xfrm>
          <a:prstGeom prst="rect">
            <a:avLst/>
          </a:prstGeom>
          <a:noFill/>
          <a:ln w="9525">
            <a:noFill/>
            <a:miter lim="800000"/>
            <a:headEnd/>
            <a:tailEnd/>
          </a:ln>
        </p:spPr>
        <p:txBody>
          <a:bodyPr>
            <a:spAutoFit/>
          </a:bodyPr>
          <a:lstStyle/>
          <a:p>
            <a:r>
              <a:rPr lang="en-US" sz="3600">
                <a:solidFill>
                  <a:srgbClr val="000000"/>
                </a:solidFill>
                <a:latin typeface="Verdana" pitchFamily="34" charset="0"/>
              </a:rPr>
              <a:t>But the analytics team walks in, and interrupts, “Wait a second here…”</a:t>
            </a:r>
            <a:endParaRPr lang="en-US" sz="3600">
              <a:solidFill>
                <a:srgbClr val="C00000"/>
              </a:solidFill>
              <a:latin typeface="Verdana" pitchFamily="34" charset="0"/>
            </a:endParaRPr>
          </a:p>
        </p:txBody>
      </p:sp>
      <p:grpSp>
        <p:nvGrpSpPr>
          <p:cNvPr id="2" name="Group 35"/>
          <p:cNvGrpSpPr>
            <a:grpSpLocks/>
          </p:cNvGrpSpPr>
          <p:nvPr/>
        </p:nvGrpSpPr>
        <p:grpSpPr bwMode="auto">
          <a:xfrm>
            <a:off x="1905000" y="1676400"/>
            <a:ext cx="5043488" cy="2538413"/>
            <a:chOff x="2805113" y="2057400"/>
            <a:chExt cx="5043487" cy="2538413"/>
          </a:xfrm>
        </p:grpSpPr>
        <p:pic>
          <p:nvPicPr>
            <p:cNvPr id="630795" name="Picture 3"/>
            <p:cNvPicPr>
              <a:picLocks noChangeAspect="1" noChangeArrowheads="1"/>
            </p:cNvPicPr>
            <p:nvPr/>
          </p:nvPicPr>
          <p:blipFill>
            <a:blip r:embed="rId4" cstate="print"/>
            <a:srcRect/>
            <a:stretch>
              <a:fillRect/>
            </a:stretch>
          </p:blipFill>
          <p:spPr bwMode="auto">
            <a:xfrm>
              <a:off x="2805113" y="2057400"/>
              <a:ext cx="5043487" cy="2538413"/>
            </a:xfrm>
            <a:prstGeom prst="rect">
              <a:avLst/>
            </a:prstGeom>
            <a:noFill/>
            <a:ln w="9525">
              <a:noFill/>
              <a:miter lim="800000"/>
              <a:headEnd/>
              <a:tailEnd/>
            </a:ln>
          </p:spPr>
        </p:pic>
        <p:pic>
          <p:nvPicPr>
            <p:cNvPr id="630796" name="Picture 2"/>
            <p:cNvPicPr>
              <a:picLocks noChangeAspect="1" noChangeArrowheads="1"/>
            </p:cNvPicPr>
            <p:nvPr/>
          </p:nvPicPr>
          <p:blipFill>
            <a:blip r:embed="rId5" cstate="print"/>
            <a:srcRect/>
            <a:stretch>
              <a:fillRect/>
            </a:stretch>
          </p:blipFill>
          <p:spPr bwMode="auto">
            <a:xfrm>
              <a:off x="2971800" y="2209800"/>
              <a:ext cx="659001" cy="493280"/>
            </a:xfrm>
            <a:prstGeom prst="rect">
              <a:avLst/>
            </a:prstGeom>
            <a:noFill/>
            <a:ln w="9525">
              <a:noFill/>
              <a:miter lim="800000"/>
              <a:headEnd/>
              <a:tailEnd/>
            </a:ln>
          </p:spPr>
        </p:pic>
      </p:grpSp>
      <p:sp>
        <p:nvSpPr>
          <p:cNvPr id="34" name="Explosion 1 33"/>
          <p:cNvSpPr/>
          <p:nvPr/>
        </p:nvSpPr>
        <p:spPr>
          <a:xfrm rot="21005694">
            <a:off x="6334125" y="977900"/>
            <a:ext cx="2670175" cy="1854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Satisfaction is not moving up!</a:t>
            </a:r>
          </a:p>
        </p:txBody>
      </p:sp>
      <p:grpSp>
        <p:nvGrpSpPr>
          <p:cNvPr id="3" name="Group 44"/>
          <p:cNvGrpSpPr>
            <a:grpSpLocks/>
          </p:cNvGrpSpPr>
          <p:nvPr/>
        </p:nvGrpSpPr>
        <p:grpSpPr bwMode="auto">
          <a:xfrm>
            <a:off x="6858000" y="4114800"/>
            <a:ext cx="2286000" cy="2743200"/>
            <a:chOff x="6858000" y="4114800"/>
            <a:chExt cx="2286000" cy="2743201"/>
          </a:xfrm>
        </p:grpSpPr>
        <p:grpSp>
          <p:nvGrpSpPr>
            <p:cNvPr id="5" name="Group 42"/>
            <p:cNvGrpSpPr>
              <a:grpSpLocks/>
            </p:cNvGrpSpPr>
            <p:nvPr/>
          </p:nvGrpSpPr>
          <p:grpSpPr bwMode="auto">
            <a:xfrm>
              <a:off x="6858000" y="4572001"/>
              <a:ext cx="2286000" cy="2286000"/>
              <a:chOff x="3733800" y="4419600"/>
              <a:chExt cx="2286000" cy="2255431"/>
            </a:xfrm>
          </p:grpSpPr>
          <p:pic>
            <p:nvPicPr>
              <p:cNvPr id="42" name="Picture 41" descr="worker_icon_laptop3.png"/>
              <p:cNvPicPr>
                <a:picLocks noChangeAspect="1"/>
              </p:cNvPicPr>
              <p:nvPr/>
            </p:nvPicPr>
            <p:blipFill>
              <a:blip r:embed="rId6" cstate="print"/>
              <a:stretch>
                <a:fillRect/>
              </a:stretch>
            </p:blipFill>
            <p:spPr>
              <a:xfrm flipH="1">
                <a:off x="3733800" y="4648200"/>
                <a:ext cx="1295400" cy="1569631"/>
              </a:xfrm>
              <a:prstGeom prst="rect">
                <a:avLst/>
              </a:prstGeom>
              <a:effectLst>
                <a:reflection blurRad="6350" stA="52000" endA="300" endPos="35000" dir="5400000" sy="-100000" algn="bl" rotWithShape="0"/>
              </a:effectLst>
            </p:spPr>
          </p:pic>
          <p:pic>
            <p:nvPicPr>
              <p:cNvPr id="40" name="Picture 39" descr="worker_icon_laptop3.png"/>
              <p:cNvPicPr>
                <a:picLocks noChangeAspect="1"/>
              </p:cNvPicPr>
              <p:nvPr/>
            </p:nvPicPr>
            <p:blipFill>
              <a:blip r:embed="rId6" cstate="print"/>
              <a:stretch>
                <a:fillRect/>
              </a:stretch>
            </p:blipFill>
            <p:spPr>
              <a:xfrm flipH="1">
                <a:off x="4678598" y="4419600"/>
                <a:ext cx="1341202" cy="1569631"/>
              </a:xfrm>
              <a:prstGeom prst="rect">
                <a:avLst/>
              </a:prstGeom>
              <a:effectLst>
                <a:reflection blurRad="6350" stA="52000" endA="300" endPos="35000" dir="5400000" sy="-100000" algn="bl" rotWithShape="0"/>
              </a:effectLst>
            </p:spPr>
          </p:pic>
          <p:pic>
            <p:nvPicPr>
              <p:cNvPr id="41" name="Picture 40" descr="worker_icon_laptop3.png"/>
              <p:cNvPicPr>
                <a:picLocks noChangeAspect="1"/>
              </p:cNvPicPr>
              <p:nvPr/>
            </p:nvPicPr>
            <p:blipFill>
              <a:blip r:embed="rId6" cstate="print"/>
              <a:stretch>
                <a:fillRect/>
              </a:stretch>
            </p:blipFill>
            <p:spPr>
              <a:xfrm flipH="1">
                <a:off x="4511781" y="5105400"/>
                <a:ext cx="1341202" cy="1569631"/>
              </a:xfrm>
              <a:prstGeom prst="rect">
                <a:avLst/>
              </a:prstGeom>
              <a:effectLst>
                <a:reflection blurRad="6350" stA="52000" endA="300" endPos="35000" dir="5400000" sy="-100000" algn="bl" rotWithShape="0"/>
              </a:effectLst>
            </p:spPr>
          </p:pic>
        </p:grpSp>
        <p:sp>
          <p:nvSpPr>
            <p:cNvPr id="630791" name="TextBox 43"/>
            <p:cNvSpPr txBox="1">
              <a:spLocks noChangeArrowheads="1"/>
            </p:cNvSpPr>
            <p:nvPr/>
          </p:nvSpPr>
          <p:spPr bwMode="auto">
            <a:xfrm>
              <a:off x="7772400" y="4114800"/>
              <a:ext cx="757238" cy="584200"/>
            </a:xfrm>
            <a:prstGeom prst="rect">
              <a:avLst/>
            </a:prstGeom>
            <a:noFill/>
            <a:ln w="9525">
              <a:noFill/>
              <a:miter lim="800000"/>
              <a:headEnd/>
              <a:tailEnd/>
            </a:ln>
          </p:spPr>
          <p:txBody>
            <a:bodyPr wrap="none">
              <a:spAutoFit/>
            </a:bodyPr>
            <a:lstStyle/>
            <a:p>
              <a:r>
                <a:rPr lang="en-US" sz="3200">
                  <a:solidFill>
                    <a:srgbClr val="1F497D"/>
                  </a:solidFill>
                  <a:latin typeface="Calibri"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rot="21098518" flipH="1">
            <a:off x="1084263" y="4813300"/>
            <a:ext cx="758825" cy="735013"/>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685800" y="1919288"/>
            <a:ext cx="685800" cy="671512"/>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7315200" y="5057775"/>
            <a:ext cx="1524000" cy="1428750"/>
          </a:xfrm>
          <a:prstGeom prst="rect">
            <a:avLst/>
          </a:prstGeom>
          <a:noFill/>
          <a:ln w="9525">
            <a:noFill/>
            <a:miter lim="800000"/>
            <a:headEnd/>
            <a:tailEnd/>
          </a:ln>
        </p:spPr>
      </p:pic>
      <p:sp>
        <p:nvSpPr>
          <p:cNvPr id="8" name="Explosion 1 7"/>
          <p:cNvSpPr/>
          <p:nvPr/>
        </p:nvSpPr>
        <p:spPr>
          <a:xfrm>
            <a:off x="609600" y="990600"/>
            <a:ext cx="2057400" cy="1081088"/>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Not what I want!</a:t>
            </a:r>
          </a:p>
        </p:txBody>
      </p:sp>
      <p:sp>
        <p:nvSpPr>
          <p:cNvPr id="9" name="Explosion 1 8"/>
          <p:cNvSpPr/>
          <p:nvPr/>
        </p:nvSpPr>
        <p:spPr>
          <a:xfrm>
            <a:off x="6934200" y="4191000"/>
            <a:ext cx="2209800" cy="11430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Don’t like it!</a:t>
            </a:r>
          </a:p>
        </p:txBody>
      </p:sp>
      <p:sp>
        <p:nvSpPr>
          <p:cNvPr id="632838" name="TextBox 9"/>
          <p:cNvSpPr txBox="1">
            <a:spLocks noChangeArrowheads="1"/>
          </p:cNvSpPr>
          <p:nvPr/>
        </p:nvSpPr>
        <p:spPr bwMode="auto">
          <a:xfrm>
            <a:off x="452438" y="-46038"/>
            <a:ext cx="8334375" cy="1200151"/>
          </a:xfrm>
          <a:prstGeom prst="rect">
            <a:avLst/>
          </a:prstGeom>
          <a:noFill/>
          <a:ln w="9525">
            <a:noFill/>
            <a:miter lim="800000"/>
            <a:headEnd/>
            <a:tailEnd/>
          </a:ln>
        </p:spPr>
        <p:txBody>
          <a:bodyPr>
            <a:spAutoFit/>
          </a:bodyPr>
          <a:lstStyle/>
          <a:p>
            <a:r>
              <a:rPr lang="en-US" sz="3600">
                <a:solidFill>
                  <a:srgbClr val="000000"/>
                </a:solidFill>
                <a:latin typeface="Verdana" pitchFamily="34" charset="0"/>
              </a:rPr>
              <a:t>It turns out the customer isn’t happy with the growing site…</a:t>
            </a:r>
            <a:endParaRPr lang="en-US" sz="3600">
              <a:solidFill>
                <a:srgbClr val="C00000"/>
              </a:solidFill>
              <a:latin typeface="Verdana" pitchFamily="34" charset="0"/>
            </a:endParaRPr>
          </a:p>
        </p:txBody>
      </p:sp>
      <p:grpSp>
        <p:nvGrpSpPr>
          <p:cNvPr id="2" name="Group 15"/>
          <p:cNvGrpSpPr>
            <a:grpSpLocks/>
          </p:cNvGrpSpPr>
          <p:nvPr/>
        </p:nvGrpSpPr>
        <p:grpSpPr bwMode="auto">
          <a:xfrm>
            <a:off x="2514600" y="1371600"/>
            <a:ext cx="1905000" cy="2057400"/>
            <a:chOff x="3572087" y="1371600"/>
            <a:chExt cx="1085426" cy="1359877"/>
          </a:xfrm>
        </p:grpSpPr>
        <p:pic>
          <p:nvPicPr>
            <p:cNvPr id="632881" name="Picture 1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82" name="Picture 1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83" name="Picture 1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84" name="Picture 1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3" name="Group 25"/>
          <p:cNvGrpSpPr>
            <a:grpSpLocks/>
          </p:cNvGrpSpPr>
          <p:nvPr/>
        </p:nvGrpSpPr>
        <p:grpSpPr bwMode="auto">
          <a:xfrm>
            <a:off x="2819400" y="3124200"/>
            <a:ext cx="1905000" cy="2057400"/>
            <a:chOff x="3572087" y="1371600"/>
            <a:chExt cx="1085426" cy="1359877"/>
          </a:xfrm>
        </p:grpSpPr>
        <p:pic>
          <p:nvPicPr>
            <p:cNvPr id="632877" name="Picture 2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78" name="Picture 2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79" name="Picture 2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80" name="Picture 2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0" name="Group 30"/>
          <p:cNvGrpSpPr>
            <a:grpSpLocks/>
          </p:cNvGrpSpPr>
          <p:nvPr/>
        </p:nvGrpSpPr>
        <p:grpSpPr bwMode="auto">
          <a:xfrm>
            <a:off x="4648200" y="1143000"/>
            <a:ext cx="1905000" cy="2057400"/>
            <a:chOff x="3572087" y="1371600"/>
            <a:chExt cx="1085426" cy="1359877"/>
          </a:xfrm>
        </p:grpSpPr>
        <p:pic>
          <p:nvPicPr>
            <p:cNvPr id="632873" name="Picture 3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74" name="Picture 3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75" name="Picture 3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76" name="Picture 3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1" name="Group 35"/>
          <p:cNvGrpSpPr>
            <a:grpSpLocks/>
          </p:cNvGrpSpPr>
          <p:nvPr/>
        </p:nvGrpSpPr>
        <p:grpSpPr bwMode="auto">
          <a:xfrm>
            <a:off x="4724400" y="3276600"/>
            <a:ext cx="1905000" cy="2057400"/>
            <a:chOff x="3572087" y="1371600"/>
            <a:chExt cx="1085426" cy="1359877"/>
          </a:xfrm>
        </p:grpSpPr>
        <p:pic>
          <p:nvPicPr>
            <p:cNvPr id="632869" name="Picture 3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70" name="Picture 3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71" name="Picture 3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72" name="Picture 3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2" name="Group 40"/>
          <p:cNvGrpSpPr>
            <a:grpSpLocks/>
          </p:cNvGrpSpPr>
          <p:nvPr/>
        </p:nvGrpSpPr>
        <p:grpSpPr bwMode="auto">
          <a:xfrm>
            <a:off x="3352800" y="2133600"/>
            <a:ext cx="1905000" cy="2057400"/>
            <a:chOff x="3572087" y="1371600"/>
            <a:chExt cx="1085426" cy="1359877"/>
          </a:xfrm>
        </p:grpSpPr>
        <p:pic>
          <p:nvPicPr>
            <p:cNvPr id="632865" name="Picture 4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66" name="Picture 4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67" name="Picture 4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68" name="Picture 4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3" name="Group 45"/>
          <p:cNvGrpSpPr>
            <a:grpSpLocks/>
          </p:cNvGrpSpPr>
          <p:nvPr/>
        </p:nvGrpSpPr>
        <p:grpSpPr bwMode="auto">
          <a:xfrm>
            <a:off x="2057400" y="4343400"/>
            <a:ext cx="1905000" cy="2057400"/>
            <a:chOff x="3572087" y="1371600"/>
            <a:chExt cx="1085426" cy="1359877"/>
          </a:xfrm>
        </p:grpSpPr>
        <p:pic>
          <p:nvPicPr>
            <p:cNvPr id="632861" name="Picture 4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62" name="Picture 4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63" name="Picture 4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64" name="Picture 4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4" name="Group 50"/>
          <p:cNvGrpSpPr>
            <a:grpSpLocks/>
          </p:cNvGrpSpPr>
          <p:nvPr/>
        </p:nvGrpSpPr>
        <p:grpSpPr bwMode="auto">
          <a:xfrm>
            <a:off x="3733800" y="4572000"/>
            <a:ext cx="1905000" cy="2057400"/>
            <a:chOff x="3572087" y="1371600"/>
            <a:chExt cx="1085426" cy="1359877"/>
          </a:xfrm>
        </p:grpSpPr>
        <p:pic>
          <p:nvPicPr>
            <p:cNvPr id="632857" name="Picture 5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58" name="Picture 5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59" name="Picture 5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60" name="Picture 5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5" name="Group 55"/>
          <p:cNvGrpSpPr>
            <a:grpSpLocks/>
          </p:cNvGrpSpPr>
          <p:nvPr/>
        </p:nvGrpSpPr>
        <p:grpSpPr bwMode="auto">
          <a:xfrm>
            <a:off x="5791200" y="1905000"/>
            <a:ext cx="1905000" cy="2057400"/>
            <a:chOff x="3572087" y="1371600"/>
            <a:chExt cx="1085426" cy="1359877"/>
          </a:xfrm>
        </p:grpSpPr>
        <p:pic>
          <p:nvPicPr>
            <p:cNvPr id="632853" name="Picture 56"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54" name="Picture 57"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55" name="Picture 58"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56" name="Picture 59"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6" name="Group 60"/>
          <p:cNvGrpSpPr>
            <a:grpSpLocks/>
          </p:cNvGrpSpPr>
          <p:nvPr/>
        </p:nvGrpSpPr>
        <p:grpSpPr bwMode="auto">
          <a:xfrm>
            <a:off x="1524000" y="2438400"/>
            <a:ext cx="1905000" cy="2057400"/>
            <a:chOff x="3572087" y="1371600"/>
            <a:chExt cx="1085426" cy="1359877"/>
          </a:xfrm>
        </p:grpSpPr>
        <p:pic>
          <p:nvPicPr>
            <p:cNvPr id="632849" name="Picture 61" descr="browser.png"/>
            <p:cNvPicPr>
              <a:picLocks noChangeAspect="1"/>
            </p:cNvPicPr>
            <p:nvPr/>
          </p:nvPicPr>
          <p:blipFill>
            <a:blip r:embed="rId6" cstate="print"/>
            <a:srcRect/>
            <a:stretch>
              <a:fillRect/>
            </a:stretch>
          </p:blipFill>
          <p:spPr bwMode="auto">
            <a:xfrm>
              <a:off x="3810000" y="1371600"/>
              <a:ext cx="847513" cy="902677"/>
            </a:xfrm>
            <a:prstGeom prst="rect">
              <a:avLst/>
            </a:prstGeom>
            <a:noFill/>
            <a:ln w="9525">
              <a:noFill/>
              <a:miter lim="800000"/>
              <a:headEnd/>
              <a:tailEnd/>
            </a:ln>
          </p:spPr>
        </p:pic>
        <p:pic>
          <p:nvPicPr>
            <p:cNvPr id="632850" name="Picture 62" descr="browser.png"/>
            <p:cNvPicPr>
              <a:picLocks noChangeAspect="1"/>
            </p:cNvPicPr>
            <p:nvPr/>
          </p:nvPicPr>
          <p:blipFill>
            <a:blip r:embed="rId6" cstate="print"/>
            <a:srcRect/>
            <a:stretch>
              <a:fillRect/>
            </a:stretch>
          </p:blipFill>
          <p:spPr bwMode="auto">
            <a:xfrm>
              <a:off x="3733800" y="1535723"/>
              <a:ext cx="847513" cy="902677"/>
            </a:xfrm>
            <a:prstGeom prst="rect">
              <a:avLst/>
            </a:prstGeom>
            <a:noFill/>
            <a:ln w="9525">
              <a:noFill/>
              <a:miter lim="800000"/>
              <a:headEnd/>
              <a:tailEnd/>
            </a:ln>
          </p:spPr>
        </p:pic>
        <p:pic>
          <p:nvPicPr>
            <p:cNvPr id="632851" name="Picture 63" descr="browser.png"/>
            <p:cNvPicPr>
              <a:picLocks noChangeAspect="1"/>
            </p:cNvPicPr>
            <p:nvPr/>
          </p:nvPicPr>
          <p:blipFill>
            <a:blip r:embed="rId6" cstate="print"/>
            <a:srcRect/>
            <a:stretch>
              <a:fillRect/>
            </a:stretch>
          </p:blipFill>
          <p:spPr bwMode="auto">
            <a:xfrm>
              <a:off x="3657600" y="1688123"/>
              <a:ext cx="847513" cy="902677"/>
            </a:xfrm>
            <a:prstGeom prst="rect">
              <a:avLst/>
            </a:prstGeom>
            <a:noFill/>
            <a:ln w="9525">
              <a:noFill/>
              <a:miter lim="800000"/>
              <a:headEnd/>
              <a:tailEnd/>
            </a:ln>
          </p:spPr>
        </p:pic>
        <p:pic>
          <p:nvPicPr>
            <p:cNvPr id="632852" name="Picture 64" descr="browser.png"/>
            <p:cNvPicPr>
              <a:picLocks noChangeAspect="1"/>
            </p:cNvPicPr>
            <p:nvPr/>
          </p:nvPicPr>
          <p:blipFill>
            <a:blip r:embed="rId6" cstate="print"/>
            <a:srcRect/>
            <a:stretch>
              <a:fillRect/>
            </a:stretch>
          </p:blipFill>
          <p:spPr bwMode="auto">
            <a:xfrm>
              <a:off x="3572087" y="1828800"/>
              <a:ext cx="847513" cy="902677"/>
            </a:xfrm>
            <a:prstGeom prst="rect">
              <a:avLst/>
            </a:prstGeom>
            <a:noFill/>
            <a:ln w="9525">
              <a:noFill/>
              <a:miter lim="800000"/>
              <a:headEnd/>
              <a:tailEnd/>
            </a:ln>
          </p:spPr>
        </p:pic>
      </p:grpSp>
      <p:sp>
        <p:nvSpPr>
          <p:cNvPr id="7" name="Explosion 1 6"/>
          <p:cNvSpPr/>
          <p:nvPr/>
        </p:nvSpPr>
        <p:spPr>
          <a:xfrm>
            <a:off x="304800" y="3886200"/>
            <a:ext cx="1828800" cy="9144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Can’t find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09600" y="1371600"/>
            <a:ext cx="7534275" cy="4524375"/>
          </a:xfrm>
          <a:prstGeom prst="rect">
            <a:avLst/>
          </a:prstGeom>
          <a:noFill/>
          <a:ln w="9525">
            <a:noFill/>
            <a:miter lim="800000"/>
            <a:headEnd/>
            <a:tailEnd/>
          </a:ln>
        </p:spPr>
        <p:txBody>
          <a:bodyPr>
            <a:spAutoFit/>
          </a:bodyPr>
          <a:lstStyle/>
          <a:p>
            <a:r>
              <a:rPr lang="en-US" sz="2400" b="1">
                <a:solidFill>
                  <a:srgbClr val="C00000"/>
                </a:solidFill>
                <a:latin typeface="Verdana" pitchFamily="34" charset="0"/>
              </a:rPr>
              <a:t>Content issues? Revise it.</a:t>
            </a:r>
          </a:p>
          <a:p>
            <a:r>
              <a:rPr lang="en-US" sz="2400">
                <a:solidFill>
                  <a:srgbClr val="C00000"/>
                </a:solidFill>
                <a:latin typeface="Verdana" pitchFamily="34" charset="0"/>
              </a:rPr>
              <a:t>	</a:t>
            </a:r>
          </a:p>
          <a:p>
            <a:endParaRPr lang="en-US" sz="2400">
              <a:solidFill>
                <a:srgbClr val="C00000"/>
              </a:solidFill>
              <a:latin typeface="Verdana" pitchFamily="34" charset="0"/>
            </a:endParaRPr>
          </a:p>
          <a:p>
            <a:endParaRPr lang="en-US" sz="2400">
              <a:solidFill>
                <a:srgbClr val="C00000"/>
              </a:solidFill>
              <a:latin typeface="Verdana" pitchFamily="34" charset="0"/>
            </a:endParaRPr>
          </a:p>
          <a:p>
            <a:endParaRPr lang="en-US" sz="2400">
              <a:solidFill>
                <a:srgbClr val="C00000"/>
              </a:solidFill>
              <a:latin typeface="Verdana" pitchFamily="34" charset="0"/>
            </a:endParaRPr>
          </a:p>
          <a:p>
            <a:endParaRPr lang="en-US" sz="2400">
              <a:solidFill>
                <a:srgbClr val="C00000"/>
              </a:solidFill>
              <a:latin typeface="Verdana" pitchFamily="34" charset="0"/>
            </a:endParaRPr>
          </a:p>
          <a:p>
            <a:endParaRPr lang="en-US" sz="2400">
              <a:solidFill>
                <a:srgbClr val="C00000"/>
              </a:solidFill>
              <a:latin typeface="Verdana" pitchFamily="34" charset="0"/>
            </a:endParaRPr>
          </a:p>
          <a:p>
            <a:endParaRPr lang="en-US" sz="2400">
              <a:solidFill>
                <a:srgbClr val="C00000"/>
              </a:solidFill>
              <a:latin typeface="Verdana" pitchFamily="34" charset="0"/>
            </a:endParaRPr>
          </a:p>
          <a:p>
            <a:endParaRPr lang="en-US" sz="2400">
              <a:solidFill>
                <a:srgbClr val="C00000"/>
              </a:solidFill>
              <a:latin typeface="Verdana" pitchFamily="34" charset="0"/>
            </a:endParaRPr>
          </a:p>
          <a:p>
            <a:endParaRPr lang="en-US" sz="2400">
              <a:solidFill>
                <a:srgbClr val="C00000"/>
              </a:solidFill>
              <a:latin typeface="Verdana" pitchFamily="34" charset="0"/>
            </a:endParaRPr>
          </a:p>
          <a:p>
            <a:endParaRPr lang="en-US" sz="2400">
              <a:solidFill>
                <a:srgbClr val="C00000"/>
              </a:solidFill>
              <a:latin typeface="Verdana" pitchFamily="34" charset="0"/>
            </a:endParaRPr>
          </a:p>
          <a:p>
            <a:r>
              <a:rPr lang="en-US" sz="2400">
                <a:solidFill>
                  <a:srgbClr val="C00000"/>
                </a:solidFill>
                <a:latin typeface="Verdana" pitchFamily="34" charset="0"/>
              </a:rPr>
              <a:t>If at first you don’t succeed, try, and try again!</a:t>
            </a:r>
          </a:p>
        </p:txBody>
      </p:sp>
      <p:sp>
        <p:nvSpPr>
          <p:cNvPr id="634882" name="TextBox 4"/>
          <p:cNvSpPr txBox="1">
            <a:spLocks noChangeArrowheads="1"/>
          </p:cNvSpPr>
          <p:nvPr/>
        </p:nvSpPr>
        <p:spPr bwMode="auto">
          <a:xfrm>
            <a:off x="452438" y="533400"/>
            <a:ext cx="4300537" cy="369888"/>
          </a:xfrm>
          <a:prstGeom prst="rect">
            <a:avLst/>
          </a:prstGeom>
          <a:noFill/>
          <a:ln w="9525">
            <a:noFill/>
            <a:miter lim="800000"/>
            <a:headEnd/>
            <a:tailEnd/>
          </a:ln>
        </p:spPr>
        <p:txBody>
          <a:bodyPr wrap="none">
            <a:spAutoFit/>
          </a:bodyPr>
          <a:lstStyle/>
          <a:p>
            <a:r>
              <a:rPr lang="en-US" sz="2400">
                <a:solidFill>
                  <a:srgbClr val="000000"/>
                </a:solidFill>
                <a:latin typeface="Verdana" pitchFamily="34" charset="0"/>
              </a:rPr>
              <a:t>So, the team decides to fix things…</a:t>
            </a:r>
            <a:endParaRPr lang="en-US" sz="2400">
              <a:solidFill>
                <a:srgbClr val="C00000"/>
              </a:solidFill>
              <a:latin typeface="Verdana" pitchFamily="34" charset="0"/>
            </a:endParaRPr>
          </a:p>
        </p:txBody>
      </p:sp>
      <p:grpSp>
        <p:nvGrpSpPr>
          <p:cNvPr id="2" name="Group 10"/>
          <p:cNvGrpSpPr>
            <a:grpSpLocks/>
          </p:cNvGrpSpPr>
          <p:nvPr/>
        </p:nvGrpSpPr>
        <p:grpSpPr bwMode="auto">
          <a:xfrm>
            <a:off x="2692400" y="2582863"/>
            <a:ext cx="4005263" cy="1676400"/>
            <a:chOff x="2692261" y="2582306"/>
            <a:chExt cx="4005057" cy="1677092"/>
          </a:xfrm>
        </p:grpSpPr>
        <p:pic>
          <p:nvPicPr>
            <p:cNvPr id="6" name="Picture 5" descr="browser.png"/>
            <p:cNvPicPr>
              <a:picLocks noChangeAspect="1"/>
            </p:cNvPicPr>
            <p:nvPr/>
          </p:nvPicPr>
          <p:blipFill>
            <a:blip r:embed="rId3" cstate="print"/>
            <a:stretch>
              <a:fillRect/>
            </a:stretch>
          </p:blipFill>
          <p:spPr>
            <a:xfrm>
              <a:off x="2971800" y="2648141"/>
              <a:ext cx="1219200" cy="1298556"/>
            </a:xfrm>
            <a:prstGeom prst="rect">
              <a:avLst/>
            </a:prstGeom>
            <a:effectLst>
              <a:reflection blurRad="6350" stA="52000" endA="300" endPos="35000" dir="5400000" sy="-100000" algn="bl" rotWithShape="0"/>
            </a:effectLst>
          </p:spPr>
        </p:pic>
        <p:pic>
          <p:nvPicPr>
            <p:cNvPr id="7" name="Picture 6" descr="bandage.gif"/>
            <p:cNvPicPr>
              <a:picLocks noChangeAspect="1"/>
            </p:cNvPicPr>
            <p:nvPr/>
          </p:nvPicPr>
          <p:blipFill>
            <a:blip r:embed="rId4" cstate="print"/>
            <a:stretch>
              <a:fillRect/>
            </a:stretch>
          </p:blipFill>
          <p:spPr>
            <a:xfrm rot="3962221">
              <a:off x="2456159" y="2818408"/>
              <a:ext cx="1600861" cy="1128655"/>
            </a:xfrm>
            <a:prstGeom prst="rect">
              <a:avLst/>
            </a:prstGeom>
            <a:effectLst>
              <a:outerShdw blurRad="50800" dist="38100" dir="5400000" algn="t" rotWithShape="0">
                <a:prstClr val="black">
                  <a:alpha val="40000"/>
                </a:prstClr>
              </a:outerShdw>
            </a:effectLst>
          </p:spPr>
        </p:pic>
        <p:pic>
          <p:nvPicPr>
            <p:cNvPr id="8" name="Picture 7" descr="browser.png"/>
            <p:cNvPicPr>
              <a:picLocks noChangeAspect="1"/>
            </p:cNvPicPr>
            <p:nvPr/>
          </p:nvPicPr>
          <p:blipFill>
            <a:blip r:embed="rId3" cstate="print"/>
            <a:stretch>
              <a:fillRect/>
            </a:stretch>
          </p:blipFill>
          <p:spPr>
            <a:xfrm>
              <a:off x="5257800" y="2952941"/>
              <a:ext cx="1219200" cy="1298556"/>
            </a:xfrm>
            <a:prstGeom prst="rect">
              <a:avLst/>
            </a:prstGeom>
            <a:effectLst>
              <a:reflection blurRad="6350" stA="52000" endA="300" endPos="35000" dir="5400000" sy="-100000" algn="bl" rotWithShape="0"/>
            </a:effectLst>
          </p:spPr>
        </p:pic>
        <p:pic>
          <p:nvPicPr>
            <p:cNvPr id="9" name="Picture 8" descr="bandage.gif"/>
            <p:cNvPicPr>
              <a:picLocks noChangeAspect="1"/>
            </p:cNvPicPr>
            <p:nvPr/>
          </p:nvPicPr>
          <p:blipFill>
            <a:blip r:embed="rId4" cstate="print"/>
            <a:stretch>
              <a:fillRect/>
            </a:stretch>
          </p:blipFill>
          <p:spPr>
            <a:xfrm rot="3962221">
              <a:off x="4742041" y="2894640"/>
              <a:ext cx="1600861" cy="1128655"/>
            </a:xfrm>
            <a:prstGeom prst="rect">
              <a:avLst/>
            </a:prstGeom>
            <a:effectLst>
              <a:outerShdw blurRad="50800" dist="38100" dir="5400000" algn="t" rotWithShape="0">
                <a:prstClr val="black">
                  <a:alpha val="40000"/>
                </a:prstClr>
              </a:outerShdw>
            </a:effectLst>
          </p:spPr>
        </p:pic>
        <p:pic>
          <p:nvPicPr>
            <p:cNvPr id="10" name="Picture 9" descr="bandage.gif"/>
            <p:cNvPicPr>
              <a:picLocks noChangeAspect="1"/>
            </p:cNvPicPr>
            <p:nvPr/>
          </p:nvPicPr>
          <p:blipFill>
            <a:blip r:embed="rId4" cstate="print"/>
            <a:stretch>
              <a:fillRect/>
            </a:stretch>
          </p:blipFill>
          <p:spPr>
            <a:xfrm rot="10012580">
              <a:off x="4776542" y="2772885"/>
              <a:ext cx="1920776" cy="1353108"/>
            </a:xfrm>
            <a:prstGeom prst="rect">
              <a:avLst/>
            </a:prstGeom>
            <a:effectLst>
              <a:outerShdw blurRad="50800" dist="38100" dir="5400000" algn="t"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0309614_keywords.jpg"/>
          <p:cNvPicPr>
            <a:picLocks noChangeAspect="1"/>
          </p:cNvPicPr>
          <p:nvPr/>
        </p:nvPicPr>
        <p:blipFill>
          <a:blip r:embed="rId3" cstate="print"/>
          <a:stretch>
            <a:fillRect/>
          </a:stretch>
        </p:blipFill>
        <p:spPr>
          <a:xfrm>
            <a:off x="6096000" y="1676400"/>
            <a:ext cx="1600200" cy="11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j0309615_keywords.jpg"/>
          <p:cNvPicPr>
            <a:picLocks noChangeAspect="1"/>
          </p:cNvPicPr>
          <p:nvPr/>
        </p:nvPicPr>
        <p:blipFill>
          <a:blip r:embed="rId4" cstate="print"/>
          <a:stretch>
            <a:fillRect/>
          </a:stretch>
        </p:blipFill>
        <p:spPr>
          <a:xfrm>
            <a:off x="3276600" y="2514600"/>
            <a:ext cx="3124200" cy="2228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j0309615_keywords.jpg"/>
          <p:cNvPicPr>
            <a:picLocks noChangeAspect="1"/>
          </p:cNvPicPr>
          <p:nvPr/>
        </p:nvPicPr>
        <p:blipFill>
          <a:blip r:embed="rId5" cstate="print"/>
          <a:stretch>
            <a:fillRect/>
          </a:stretch>
        </p:blipFill>
        <p:spPr>
          <a:xfrm>
            <a:off x="0" y="3505200"/>
            <a:ext cx="4267200" cy="3043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j0309614_keywords.jpg"/>
          <p:cNvPicPr>
            <a:picLocks noChangeAspect="1"/>
          </p:cNvPicPr>
          <p:nvPr/>
        </p:nvPicPr>
        <p:blipFill>
          <a:blip r:embed="rId3" cstate="print"/>
          <a:stretch>
            <a:fillRect/>
          </a:stretch>
        </p:blipFill>
        <p:spPr>
          <a:xfrm>
            <a:off x="7772400" y="1143000"/>
            <a:ext cx="745621" cy="531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36933" name="TextBox 8"/>
          <p:cNvSpPr txBox="1">
            <a:spLocks noChangeArrowheads="1"/>
          </p:cNvSpPr>
          <p:nvPr/>
        </p:nvSpPr>
        <p:spPr bwMode="auto">
          <a:xfrm>
            <a:off x="350838" y="714375"/>
            <a:ext cx="7150100" cy="830263"/>
          </a:xfrm>
          <a:prstGeom prst="rect">
            <a:avLst/>
          </a:prstGeom>
          <a:noFill/>
          <a:ln w="9525">
            <a:noFill/>
            <a:miter lim="800000"/>
            <a:headEnd/>
            <a:tailEnd/>
          </a:ln>
        </p:spPr>
        <p:txBody>
          <a:bodyPr wrap="none">
            <a:spAutoFit/>
          </a:bodyPr>
          <a:lstStyle/>
          <a:p>
            <a:r>
              <a:rPr lang="en-US" sz="2400" b="1">
                <a:solidFill>
                  <a:srgbClr val="C00000"/>
                </a:solidFill>
                <a:latin typeface="Verdana" pitchFamily="34" charset="0"/>
              </a:rPr>
              <a:t>Search not working? </a:t>
            </a:r>
          </a:p>
          <a:p>
            <a:r>
              <a:rPr lang="en-US" sz="2400">
                <a:solidFill>
                  <a:srgbClr val="C00000"/>
                </a:solidFill>
                <a:latin typeface="Verdana" pitchFamily="34" charset="0"/>
              </a:rPr>
              <a:t>Add keywords. Lots of them. To every page.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TextBox 3"/>
          <p:cNvSpPr txBox="1">
            <a:spLocks noChangeArrowheads="1"/>
          </p:cNvSpPr>
          <p:nvPr/>
        </p:nvSpPr>
        <p:spPr bwMode="auto">
          <a:xfrm>
            <a:off x="304800" y="357188"/>
            <a:ext cx="8196263" cy="1200150"/>
          </a:xfrm>
          <a:prstGeom prst="rect">
            <a:avLst/>
          </a:prstGeom>
          <a:noFill/>
          <a:ln w="9525">
            <a:noFill/>
            <a:miter lim="800000"/>
            <a:headEnd/>
            <a:tailEnd/>
          </a:ln>
        </p:spPr>
        <p:txBody>
          <a:bodyPr>
            <a:spAutoFit/>
          </a:bodyPr>
          <a:lstStyle/>
          <a:p>
            <a:r>
              <a:rPr lang="en-US" sz="2400" b="1">
                <a:solidFill>
                  <a:srgbClr val="C00000"/>
                </a:solidFill>
                <a:latin typeface="Verdana" pitchFamily="34" charset="0"/>
              </a:rPr>
              <a:t>Navigation not working? </a:t>
            </a:r>
          </a:p>
          <a:p>
            <a:r>
              <a:rPr lang="en-US" sz="2400">
                <a:solidFill>
                  <a:srgbClr val="C00000"/>
                </a:solidFill>
                <a:latin typeface="Verdana" pitchFamily="34" charset="0"/>
              </a:rPr>
              <a:t>	Redesign the site. Add links. Put them on the home page. </a:t>
            </a:r>
          </a:p>
        </p:txBody>
      </p:sp>
      <p:pic>
        <p:nvPicPr>
          <p:cNvPr id="2050" name="Picture 2"/>
          <p:cNvPicPr>
            <a:picLocks noChangeAspect="1" noChangeArrowheads="1"/>
          </p:cNvPicPr>
          <p:nvPr/>
        </p:nvPicPr>
        <p:blipFill>
          <a:blip r:embed="rId3" cstate="print"/>
          <a:srcRect/>
          <a:stretch>
            <a:fillRect/>
          </a:stretch>
        </p:blipFill>
        <p:spPr bwMode="auto">
          <a:xfrm>
            <a:off x="2590800" y="1752600"/>
            <a:ext cx="4051300" cy="4648200"/>
          </a:xfrm>
          <a:prstGeom prst="rect">
            <a:avLst/>
          </a:prstGeom>
          <a:noFill/>
          <a:ln w="9525">
            <a:noFill/>
            <a:miter lim="800000"/>
            <a:headEnd/>
            <a:tailEnd/>
          </a:ln>
        </p:spPr>
      </p:pic>
      <p:grpSp>
        <p:nvGrpSpPr>
          <p:cNvPr id="2" name="Group 62"/>
          <p:cNvGrpSpPr>
            <a:grpSpLocks/>
          </p:cNvGrpSpPr>
          <p:nvPr/>
        </p:nvGrpSpPr>
        <p:grpSpPr bwMode="auto">
          <a:xfrm>
            <a:off x="1143000" y="2971800"/>
            <a:ext cx="990600" cy="990600"/>
            <a:chOff x="1143000" y="2971800"/>
            <a:chExt cx="990600" cy="990600"/>
          </a:xfrm>
        </p:grpSpPr>
        <p:grpSp>
          <p:nvGrpSpPr>
            <p:cNvPr id="3" name="Group 53"/>
            <p:cNvGrpSpPr>
              <a:grpSpLocks/>
            </p:cNvGrpSpPr>
            <p:nvPr/>
          </p:nvGrpSpPr>
          <p:grpSpPr bwMode="auto">
            <a:xfrm>
              <a:off x="1219200" y="2971800"/>
              <a:ext cx="707231" cy="838200"/>
              <a:chOff x="1654968" y="2971800"/>
              <a:chExt cx="707231" cy="838200"/>
            </a:xfrm>
          </p:grpSpPr>
          <p:sp>
            <p:nvSpPr>
              <p:cNvPr id="44" name="Rectangle 43"/>
              <p:cNvSpPr/>
              <p:nvPr/>
            </p:nvSpPr>
            <p:spPr>
              <a:xfrm flipH="1">
                <a:off x="1654968" y="2971800"/>
                <a:ext cx="706438" cy="8382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638993" name="TextBox 49"/>
              <p:cNvSpPr txBox="1">
                <a:spLocks noChangeArrowheads="1"/>
              </p:cNvSpPr>
              <p:nvPr/>
            </p:nvSpPr>
            <p:spPr bwMode="auto">
              <a:xfrm>
                <a:off x="1675606" y="3124200"/>
                <a:ext cx="685800" cy="430213"/>
              </a:xfrm>
              <a:prstGeom prst="rect">
                <a:avLst/>
              </a:prstGeom>
              <a:noFill/>
              <a:ln w="9525">
                <a:noFill/>
                <a:miter lim="800000"/>
                <a:headEnd/>
                <a:tailEnd/>
              </a:ln>
            </p:spPr>
            <p:txBody>
              <a:bodyPr>
                <a:spAutoFit/>
              </a:bodyPr>
              <a:lstStyle/>
              <a:p>
                <a:r>
                  <a:rPr lang="en-US" sz="1100" u="sng">
                    <a:solidFill>
                      <a:srgbClr val="000000"/>
                    </a:solidFill>
                    <a:latin typeface="Calibri" pitchFamily="34" charset="0"/>
                  </a:rPr>
                  <a:t>Get this. Now!</a:t>
                </a:r>
              </a:p>
            </p:txBody>
          </p:sp>
        </p:grpSp>
        <p:cxnSp>
          <p:nvCxnSpPr>
            <p:cNvPr id="40" name="Straight Arrow Connector 39"/>
            <p:cNvCxnSpPr/>
            <p:nvPr/>
          </p:nvCxnSpPr>
          <p:spPr>
            <a:xfrm>
              <a:off x="1143000" y="3960813"/>
              <a:ext cx="990600"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4" name="Group 63"/>
          <p:cNvGrpSpPr>
            <a:grpSpLocks/>
          </p:cNvGrpSpPr>
          <p:nvPr/>
        </p:nvGrpSpPr>
        <p:grpSpPr bwMode="auto">
          <a:xfrm>
            <a:off x="7315200" y="2743200"/>
            <a:ext cx="1524000" cy="838200"/>
            <a:chOff x="7315200" y="2743200"/>
            <a:chExt cx="1524000" cy="838200"/>
          </a:xfrm>
        </p:grpSpPr>
        <p:grpSp>
          <p:nvGrpSpPr>
            <p:cNvPr id="5" name="Group 55"/>
            <p:cNvGrpSpPr>
              <a:grpSpLocks/>
            </p:cNvGrpSpPr>
            <p:nvPr/>
          </p:nvGrpSpPr>
          <p:grpSpPr bwMode="auto">
            <a:xfrm>
              <a:off x="7543800" y="2743200"/>
              <a:ext cx="1295400" cy="676274"/>
              <a:chOff x="6019800" y="3057526"/>
              <a:chExt cx="1295400" cy="676274"/>
            </a:xfrm>
          </p:grpSpPr>
          <p:sp>
            <p:nvSpPr>
              <p:cNvPr id="49" name="Rectangle 48"/>
              <p:cNvSpPr/>
              <p:nvPr/>
            </p:nvSpPr>
            <p:spPr>
              <a:xfrm>
                <a:off x="6019800" y="3057526"/>
                <a:ext cx="1295400" cy="6762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solidFill>
                    <a:prstClr val="white"/>
                  </a:solidFill>
                </a:endParaRPr>
              </a:p>
            </p:txBody>
          </p:sp>
          <p:sp>
            <p:nvSpPr>
              <p:cNvPr id="638989" name="TextBox 50"/>
              <p:cNvSpPr txBox="1">
                <a:spLocks noChangeArrowheads="1"/>
              </p:cNvSpPr>
              <p:nvPr/>
            </p:nvSpPr>
            <p:spPr bwMode="auto">
              <a:xfrm>
                <a:off x="6019800" y="3124201"/>
                <a:ext cx="1295400" cy="430213"/>
              </a:xfrm>
              <a:prstGeom prst="rect">
                <a:avLst/>
              </a:prstGeom>
              <a:noFill/>
              <a:ln w="9525">
                <a:noFill/>
                <a:miter lim="800000"/>
                <a:headEnd/>
                <a:tailEnd/>
              </a:ln>
            </p:spPr>
            <p:txBody>
              <a:bodyPr>
                <a:spAutoFit/>
              </a:bodyPr>
              <a:lstStyle/>
              <a:p>
                <a:r>
                  <a:rPr lang="en-US" sz="1100" b="1" u="sng">
                    <a:solidFill>
                      <a:srgbClr val="000000"/>
                    </a:solidFill>
                    <a:latin typeface="Calibri" pitchFamily="34" charset="0"/>
                  </a:rPr>
                  <a:t>I think this is what you really need. </a:t>
                </a:r>
              </a:p>
            </p:txBody>
          </p:sp>
        </p:grpSp>
        <p:cxnSp>
          <p:nvCxnSpPr>
            <p:cNvPr id="58" name="Straight Arrow Connector 57"/>
            <p:cNvCxnSpPr/>
            <p:nvPr/>
          </p:nvCxnSpPr>
          <p:spPr>
            <a:xfrm rot="10800000">
              <a:off x="7315200" y="3579813"/>
              <a:ext cx="1524000"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6" name="Group 64"/>
          <p:cNvGrpSpPr>
            <a:grpSpLocks/>
          </p:cNvGrpSpPr>
          <p:nvPr/>
        </p:nvGrpSpPr>
        <p:grpSpPr bwMode="auto">
          <a:xfrm>
            <a:off x="6705600" y="4953000"/>
            <a:ext cx="1600200" cy="838200"/>
            <a:chOff x="6705600" y="4953000"/>
            <a:chExt cx="1600200" cy="838201"/>
          </a:xfrm>
        </p:grpSpPr>
        <p:grpSp>
          <p:nvGrpSpPr>
            <p:cNvPr id="7" name="Group 54"/>
            <p:cNvGrpSpPr>
              <a:grpSpLocks/>
            </p:cNvGrpSpPr>
            <p:nvPr/>
          </p:nvGrpSpPr>
          <p:grpSpPr bwMode="auto">
            <a:xfrm>
              <a:off x="7010400" y="4953000"/>
              <a:ext cx="1295400" cy="685799"/>
              <a:chOff x="5181600" y="4953001"/>
              <a:chExt cx="1295400" cy="685799"/>
            </a:xfrm>
          </p:grpSpPr>
          <p:sp>
            <p:nvSpPr>
              <p:cNvPr id="36" name="Rectangle 35"/>
              <p:cNvSpPr/>
              <p:nvPr/>
            </p:nvSpPr>
            <p:spPr>
              <a:xfrm>
                <a:off x="5181600" y="4962526"/>
                <a:ext cx="1295400" cy="67627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638985" name="TextBox 51"/>
              <p:cNvSpPr txBox="1">
                <a:spLocks noChangeArrowheads="1"/>
              </p:cNvSpPr>
              <p:nvPr/>
            </p:nvSpPr>
            <p:spPr bwMode="auto">
              <a:xfrm>
                <a:off x="5181600" y="4953001"/>
                <a:ext cx="1295400" cy="430214"/>
              </a:xfrm>
              <a:prstGeom prst="rect">
                <a:avLst/>
              </a:prstGeom>
              <a:noFill/>
              <a:ln w="9525">
                <a:noFill/>
                <a:miter lim="800000"/>
                <a:headEnd/>
                <a:tailEnd/>
              </a:ln>
            </p:spPr>
            <p:txBody>
              <a:bodyPr>
                <a:spAutoFit/>
              </a:bodyPr>
              <a:lstStyle/>
              <a:p>
                <a:r>
                  <a:rPr lang="en-US" sz="1100" u="sng">
                    <a:solidFill>
                      <a:srgbClr val="000000"/>
                    </a:solidFill>
                    <a:latin typeface="Calibri" pitchFamily="34" charset="0"/>
                  </a:rPr>
                  <a:t>You said you want this.   Here you go</a:t>
                </a:r>
                <a:r>
                  <a:rPr lang="en-US" sz="1100">
                    <a:solidFill>
                      <a:srgbClr val="000000"/>
                    </a:solidFill>
                    <a:latin typeface="Calibri" pitchFamily="34" charset="0"/>
                  </a:rPr>
                  <a:t>.</a:t>
                </a:r>
              </a:p>
            </p:txBody>
          </p:sp>
        </p:grpSp>
        <p:cxnSp>
          <p:nvCxnSpPr>
            <p:cNvPr id="61" name="Straight Arrow Connector 60"/>
            <p:cNvCxnSpPr/>
            <p:nvPr/>
          </p:nvCxnSpPr>
          <p:spPr>
            <a:xfrm rot="10800000">
              <a:off x="6705600" y="5789614"/>
              <a:ext cx="1600200"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TextBox 19"/>
          <p:cNvSpPr txBox="1">
            <a:spLocks noChangeArrowheads="1"/>
          </p:cNvSpPr>
          <p:nvPr/>
        </p:nvSpPr>
        <p:spPr bwMode="auto">
          <a:xfrm>
            <a:off x="409575" y="168275"/>
            <a:ext cx="8501063" cy="1570038"/>
          </a:xfrm>
          <a:prstGeom prst="rect">
            <a:avLst/>
          </a:prstGeom>
          <a:noFill/>
          <a:ln w="9525">
            <a:noFill/>
            <a:miter lim="800000"/>
            <a:headEnd/>
            <a:tailEnd/>
          </a:ln>
        </p:spPr>
        <p:txBody>
          <a:bodyPr>
            <a:spAutoFit/>
          </a:bodyPr>
          <a:lstStyle/>
          <a:p>
            <a:r>
              <a:rPr lang="en-US" sz="3600">
                <a:solidFill>
                  <a:srgbClr val="000000"/>
                </a:solidFill>
                <a:latin typeface="Verdana" pitchFamily="34" charset="0"/>
              </a:rPr>
              <a:t>But, things don’t get much better.</a:t>
            </a:r>
          </a:p>
          <a:p>
            <a:r>
              <a:rPr lang="en-US" sz="3600">
                <a:solidFill>
                  <a:srgbClr val="000000"/>
                </a:solidFill>
                <a:latin typeface="Verdana" pitchFamily="34" charset="0"/>
              </a:rPr>
              <a:t>Success indicators still stay flat.</a:t>
            </a:r>
          </a:p>
          <a:p>
            <a:endParaRPr lang="en-US" sz="2400">
              <a:solidFill>
                <a:srgbClr val="C00000"/>
              </a:solidFill>
              <a:latin typeface="Verdana" pitchFamily="34" charset="0"/>
            </a:endParaRPr>
          </a:p>
        </p:txBody>
      </p:sp>
      <p:grpSp>
        <p:nvGrpSpPr>
          <p:cNvPr id="2" name="Group 9"/>
          <p:cNvGrpSpPr>
            <a:grpSpLocks/>
          </p:cNvGrpSpPr>
          <p:nvPr/>
        </p:nvGrpSpPr>
        <p:grpSpPr bwMode="auto">
          <a:xfrm>
            <a:off x="990600" y="1752600"/>
            <a:ext cx="6553200" cy="3300413"/>
            <a:chOff x="2805113" y="2057400"/>
            <a:chExt cx="5043487" cy="2538413"/>
          </a:xfrm>
        </p:grpSpPr>
        <p:pic>
          <p:nvPicPr>
            <p:cNvPr id="641027" name="Picture 3"/>
            <p:cNvPicPr>
              <a:picLocks noChangeAspect="1" noChangeArrowheads="1"/>
            </p:cNvPicPr>
            <p:nvPr/>
          </p:nvPicPr>
          <p:blipFill>
            <a:blip r:embed="rId3" cstate="print"/>
            <a:srcRect/>
            <a:stretch>
              <a:fillRect/>
            </a:stretch>
          </p:blipFill>
          <p:spPr bwMode="auto">
            <a:xfrm>
              <a:off x="2805113" y="2057400"/>
              <a:ext cx="5043487" cy="2538413"/>
            </a:xfrm>
            <a:prstGeom prst="rect">
              <a:avLst/>
            </a:prstGeom>
            <a:noFill/>
            <a:ln w="9525">
              <a:noFill/>
              <a:miter lim="800000"/>
              <a:headEnd/>
              <a:tailEnd/>
            </a:ln>
          </p:spPr>
        </p:pic>
        <p:pic>
          <p:nvPicPr>
            <p:cNvPr id="641028" name="Picture 2"/>
            <p:cNvPicPr>
              <a:picLocks noChangeAspect="1" noChangeArrowheads="1"/>
            </p:cNvPicPr>
            <p:nvPr/>
          </p:nvPicPr>
          <p:blipFill>
            <a:blip r:embed="rId4" cstate="print"/>
            <a:srcRect/>
            <a:stretch>
              <a:fillRect/>
            </a:stretch>
          </p:blipFill>
          <p:spPr bwMode="auto">
            <a:xfrm>
              <a:off x="2971800" y="2209800"/>
              <a:ext cx="659001" cy="49328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810000" y="2667000"/>
            <a:ext cx="1905000" cy="2057400"/>
            <a:chOff x="3572087" y="1371600"/>
            <a:chExt cx="1085426" cy="1359877"/>
          </a:xfrm>
        </p:grpSpPr>
        <p:pic>
          <p:nvPicPr>
            <p:cNvPr id="643158" name="Picture 7"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59" name="Picture 8"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60" name="Picture 9"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61" name="Picture 10"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3" name="Group 11"/>
          <p:cNvGrpSpPr>
            <a:grpSpLocks/>
          </p:cNvGrpSpPr>
          <p:nvPr/>
        </p:nvGrpSpPr>
        <p:grpSpPr bwMode="auto">
          <a:xfrm>
            <a:off x="2438400" y="838200"/>
            <a:ext cx="1905000" cy="2057400"/>
            <a:chOff x="3572087" y="1371600"/>
            <a:chExt cx="1085426" cy="1359877"/>
          </a:xfrm>
        </p:grpSpPr>
        <p:pic>
          <p:nvPicPr>
            <p:cNvPr id="643154" name="Picture 12"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55" name="Picture 13"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56" name="Picture 14"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57" name="Picture 15"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4" name="Group 16"/>
          <p:cNvGrpSpPr>
            <a:grpSpLocks/>
          </p:cNvGrpSpPr>
          <p:nvPr/>
        </p:nvGrpSpPr>
        <p:grpSpPr bwMode="auto">
          <a:xfrm>
            <a:off x="4343400" y="838200"/>
            <a:ext cx="1905000" cy="2057400"/>
            <a:chOff x="3572087" y="1371600"/>
            <a:chExt cx="1085426" cy="1359877"/>
          </a:xfrm>
        </p:grpSpPr>
        <p:pic>
          <p:nvPicPr>
            <p:cNvPr id="643150" name="Picture 17"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51" name="Picture 18"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52" name="Picture 19"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53" name="Picture 20"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7" name="Group 21"/>
          <p:cNvGrpSpPr>
            <a:grpSpLocks/>
          </p:cNvGrpSpPr>
          <p:nvPr/>
        </p:nvGrpSpPr>
        <p:grpSpPr bwMode="auto">
          <a:xfrm>
            <a:off x="2895600" y="4419600"/>
            <a:ext cx="1905000" cy="2057400"/>
            <a:chOff x="3572087" y="1371600"/>
            <a:chExt cx="1085426" cy="1359877"/>
          </a:xfrm>
        </p:grpSpPr>
        <p:pic>
          <p:nvPicPr>
            <p:cNvPr id="643146" name="Picture 22"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47" name="Picture 23"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48" name="Picture 24"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49" name="Picture 25"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8" name="Group 26"/>
          <p:cNvGrpSpPr>
            <a:grpSpLocks/>
          </p:cNvGrpSpPr>
          <p:nvPr/>
        </p:nvGrpSpPr>
        <p:grpSpPr bwMode="auto">
          <a:xfrm>
            <a:off x="4724400" y="4191000"/>
            <a:ext cx="1905000" cy="2057400"/>
            <a:chOff x="3572087" y="1371600"/>
            <a:chExt cx="1085426" cy="1359877"/>
          </a:xfrm>
        </p:grpSpPr>
        <p:pic>
          <p:nvPicPr>
            <p:cNvPr id="643142" name="Picture 27"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43" name="Picture 28"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44" name="Picture 29"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45" name="Picture 30"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9" name="Group 31"/>
          <p:cNvGrpSpPr>
            <a:grpSpLocks/>
          </p:cNvGrpSpPr>
          <p:nvPr/>
        </p:nvGrpSpPr>
        <p:grpSpPr bwMode="auto">
          <a:xfrm>
            <a:off x="6096000" y="3200400"/>
            <a:ext cx="1905000" cy="2057400"/>
            <a:chOff x="3572087" y="1371600"/>
            <a:chExt cx="1085426" cy="1359877"/>
          </a:xfrm>
        </p:grpSpPr>
        <p:pic>
          <p:nvPicPr>
            <p:cNvPr id="643138" name="Picture 32"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39" name="Picture 33"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40" name="Picture 34"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41" name="Picture 35"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0" name="Group 36"/>
          <p:cNvGrpSpPr>
            <a:grpSpLocks/>
          </p:cNvGrpSpPr>
          <p:nvPr/>
        </p:nvGrpSpPr>
        <p:grpSpPr bwMode="auto">
          <a:xfrm>
            <a:off x="5791200" y="1600200"/>
            <a:ext cx="1905000" cy="2057400"/>
            <a:chOff x="3572087" y="1371600"/>
            <a:chExt cx="1085426" cy="1359877"/>
          </a:xfrm>
        </p:grpSpPr>
        <p:pic>
          <p:nvPicPr>
            <p:cNvPr id="643134" name="Picture 37"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35" name="Picture 38"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36" name="Picture 39"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37" name="Picture 40"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1" name="Group 41"/>
          <p:cNvGrpSpPr>
            <a:grpSpLocks/>
          </p:cNvGrpSpPr>
          <p:nvPr/>
        </p:nvGrpSpPr>
        <p:grpSpPr bwMode="auto">
          <a:xfrm>
            <a:off x="2057400" y="2209800"/>
            <a:ext cx="1905000" cy="2057400"/>
            <a:chOff x="3572087" y="1371600"/>
            <a:chExt cx="1085426" cy="1359877"/>
          </a:xfrm>
        </p:grpSpPr>
        <p:pic>
          <p:nvPicPr>
            <p:cNvPr id="643130" name="Picture 42"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31" name="Picture 43"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32" name="Picture 44"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33" name="Picture 45"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2" name="Group 46"/>
          <p:cNvGrpSpPr>
            <a:grpSpLocks/>
          </p:cNvGrpSpPr>
          <p:nvPr/>
        </p:nvGrpSpPr>
        <p:grpSpPr bwMode="auto">
          <a:xfrm>
            <a:off x="1219200" y="3581400"/>
            <a:ext cx="1905000" cy="2057400"/>
            <a:chOff x="3572087" y="1371600"/>
            <a:chExt cx="1085426" cy="1359877"/>
          </a:xfrm>
        </p:grpSpPr>
        <p:pic>
          <p:nvPicPr>
            <p:cNvPr id="643126" name="Picture 47"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27" name="Picture 48"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28" name="Picture 49"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29" name="Picture 50"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3" name="Group 51"/>
          <p:cNvGrpSpPr>
            <a:grpSpLocks/>
          </p:cNvGrpSpPr>
          <p:nvPr/>
        </p:nvGrpSpPr>
        <p:grpSpPr bwMode="auto">
          <a:xfrm>
            <a:off x="762000" y="2057400"/>
            <a:ext cx="1905000" cy="2057400"/>
            <a:chOff x="3572087" y="1371600"/>
            <a:chExt cx="1085426" cy="1359877"/>
          </a:xfrm>
        </p:grpSpPr>
        <p:pic>
          <p:nvPicPr>
            <p:cNvPr id="643122" name="Picture 52"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23" name="Picture 53"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24" name="Picture 54"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25" name="Picture 55"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4" name="Group 56"/>
          <p:cNvGrpSpPr>
            <a:grpSpLocks/>
          </p:cNvGrpSpPr>
          <p:nvPr/>
        </p:nvGrpSpPr>
        <p:grpSpPr bwMode="auto">
          <a:xfrm>
            <a:off x="6477000" y="4419600"/>
            <a:ext cx="1905000" cy="2057400"/>
            <a:chOff x="3572087" y="1371600"/>
            <a:chExt cx="1085426" cy="1359877"/>
          </a:xfrm>
        </p:grpSpPr>
        <p:pic>
          <p:nvPicPr>
            <p:cNvPr id="643118" name="Picture 57"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19" name="Picture 58"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20" name="Picture 59"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21" name="Picture 60"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5" name="Group 61"/>
          <p:cNvGrpSpPr>
            <a:grpSpLocks/>
          </p:cNvGrpSpPr>
          <p:nvPr/>
        </p:nvGrpSpPr>
        <p:grpSpPr bwMode="auto">
          <a:xfrm>
            <a:off x="3352800" y="1600200"/>
            <a:ext cx="1905000" cy="2057400"/>
            <a:chOff x="3572087" y="1371600"/>
            <a:chExt cx="1085426" cy="1359877"/>
          </a:xfrm>
        </p:grpSpPr>
        <p:pic>
          <p:nvPicPr>
            <p:cNvPr id="643114" name="Picture 62"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15" name="Picture 63"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16" name="Picture 64"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17" name="Picture 65"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6" name="Group 66"/>
          <p:cNvGrpSpPr>
            <a:grpSpLocks/>
          </p:cNvGrpSpPr>
          <p:nvPr/>
        </p:nvGrpSpPr>
        <p:grpSpPr bwMode="auto">
          <a:xfrm>
            <a:off x="2590800" y="2895600"/>
            <a:ext cx="1905000" cy="2057400"/>
            <a:chOff x="3572087" y="1371600"/>
            <a:chExt cx="1085426" cy="1359877"/>
          </a:xfrm>
        </p:grpSpPr>
        <p:pic>
          <p:nvPicPr>
            <p:cNvPr id="643110" name="Picture 67"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11" name="Picture 68"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12" name="Picture 69"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13" name="Picture 70"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7" name="Group 71"/>
          <p:cNvGrpSpPr>
            <a:grpSpLocks/>
          </p:cNvGrpSpPr>
          <p:nvPr/>
        </p:nvGrpSpPr>
        <p:grpSpPr bwMode="auto">
          <a:xfrm>
            <a:off x="4876800" y="2667000"/>
            <a:ext cx="1905000" cy="2057400"/>
            <a:chOff x="3572087" y="1371600"/>
            <a:chExt cx="1085426" cy="1359877"/>
          </a:xfrm>
        </p:grpSpPr>
        <p:pic>
          <p:nvPicPr>
            <p:cNvPr id="643106" name="Picture 72" descr="browser.png"/>
            <p:cNvPicPr>
              <a:picLocks noChangeAspect="1"/>
            </p:cNvPicPr>
            <p:nvPr/>
          </p:nvPicPr>
          <p:blipFill>
            <a:blip r:embed="rId3" cstate="print"/>
            <a:srcRect/>
            <a:stretch>
              <a:fillRect/>
            </a:stretch>
          </p:blipFill>
          <p:spPr bwMode="auto">
            <a:xfrm>
              <a:off x="3810000" y="1371600"/>
              <a:ext cx="847513" cy="902677"/>
            </a:xfrm>
            <a:prstGeom prst="rect">
              <a:avLst/>
            </a:prstGeom>
            <a:noFill/>
            <a:ln w="9525">
              <a:noFill/>
              <a:miter lim="800000"/>
              <a:headEnd/>
              <a:tailEnd/>
            </a:ln>
          </p:spPr>
        </p:pic>
        <p:pic>
          <p:nvPicPr>
            <p:cNvPr id="643107" name="Picture 73" descr="browser.png"/>
            <p:cNvPicPr>
              <a:picLocks noChangeAspect="1"/>
            </p:cNvPicPr>
            <p:nvPr/>
          </p:nvPicPr>
          <p:blipFill>
            <a:blip r:embed="rId3" cstate="print"/>
            <a:srcRect/>
            <a:stretch>
              <a:fillRect/>
            </a:stretch>
          </p:blipFill>
          <p:spPr bwMode="auto">
            <a:xfrm>
              <a:off x="3733800" y="1535723"/>
              <a:ext cx="847513" cy="902677"/>
            </a:xfrm>
            <a:prstGeom prst="rect">
              <a:avLst/>
            </a:prstGeom>
            <a:noFill/>
            <a:ln w="9525">
              <a:noFill/>
              <a:miter lim="800000"/>
              <a:headEnd/>
              <a:tailEnd/>
            </a:ln>
          </p:spPr>
        </p:pic>
        <p:pic>
          <p:nvPicPr>
            <p:cNvPr id="643108" name="Picture 74" descr="browser.png"/>
            <p:cNvPicPr>
              <a:picLocks noChangeAspect="1"/>
            </p:cNvPicPr>
            <p:nvPr/>
          </p:nvPicPr>
          <p:blipFill>
            <a:blip r:embed="rId3" cstate="print"/>
            <a:srcRect/>
            <a:stretch>
              <a:fillRect/>
            </a:stretch>
          </p:blipFill>
          <p:spPr bwMode="auto">
            <a:xfrm>
              <a:off x="3657600" y="1688123"/>
              <a:ext cx="847513" cy="902677"/>
            </a:xfrm>
            <a:prstGeom prst="rect">
              <a:avLst/>
            </a:prstGeom>
            <a:noFill/>
            <a:ln w="9525">
              <a:noFill/>
              <a:miter lim="800000"/>
              <a:headEnd/>
              <a:tailEnd/>
            </a:ln>
          </p:spPr>
        </p:pic>
        <p:pic>
          <p:nvPicPr>
            <p:cNvPr id="643109" name="Picture 75" descr="browser.png"/>
            <p:cNvPicPr>
              <a:picLocks noChangeAspect="1"/>
            </p:cNvPicPr>
            <p:nvPr/>
          </p:nvPicPr>
          <p:blipFill>
            <a:blip r:embed="rId3" cstate="print"/>
            <a:srcRect/>
            <a:stretch>
              <a:fillRect/>
            </a:stretch>
          </p:blipFill>
          <p:spPr bwMode="auto">
            <a:xfrm>
              <a:off x="3572087" y="1828800"/>
              <a:ext cx="847513" cy="902677"/>
            </a:xfrm>
            <a:prstGeom prst="rect">
              <a:avLst/>
            </a:prstGeom>
            <a:noFill/>
            <a:ln w="9525">
              <a:noFill/>
              <a:miter lim="800000"/>
              <a:headEnd/>
              <a:tailEnd/>
            </a:ln>
          </p:spPr>
        </p:pic>
      </p:grpSp>
      <p:grpSp>
        <p:nvGrpSpPr>
          <p:cNvPr id="18" name="Group 91"/>
          <p:cNvGrpSpPr>
            <a:grpSpLocks/>
          </p:cNvGrpSpPr>
          <p:nvPr/>
        </p:nvGrpSpPr>
        <p:grpSpPr bwMode="auto">
          <a:xfrm>
            <a:off x="8153400" y="685800"/>
            <a:ext cx="990600" cy="1112838"/>
            <a:chOff x="8153400" y="685800"/>
            <a:chExt cx="990600" cy="1112431"/>
          </a:xfrm>
        </p:grpSpPr>
        <p:pic>
          <p:nvPicPr>
            <p:cNvPr id="77" name="Picture 76" descr="worker_icon2_laptop.png"/>
            <p:cNvPicPr>
              <a:picLocks noChangeAspect="1"/>
            </p:cNvPicPr>
            <p:nvPr/>
          </p:nvPicPr>
          <p:blipFill>
            <a:blip r:embed="rId4" cstate="print"/>
            <a:stretch>
              <a:fillRect/>
            </a:stretch>
          </p:blipFill>
          <p:spPr>
            <a:xfrm flipH="1">
              <a:off x="8153400" y="1143000"/>
              <a:ext cx="685800" cy="655231"/>
            </a:xfrm>
            <a:prstGeom prst="rect">
              <a:avLst/>
            </a:prstGeom>
            <a:effectLst>
              <a:reflection blurRad="6350" stA="52000" endA="300" endPos="35000" dir="5400000" sy="-100000" algn="bl" rotWithShape="0"/>
            </a:effectLst>
          </p:spPr>
        </p:pic>
        <p:sp>
          <p:nvSpPr>
            <p:cNvPr id="643105" name="TextBox 77"/>
            <p:cNvSpPr txBox="1">
              <a:spLocks noChangeArrowheads="1"/>
            </p:cNvSpPr>
            <p:nvPr/>
          </p:nvSpPr>
          <p:spPr bwMode="auto">
            <a:xfrm>
              <a:off x="8550275" y="685800"/>
              <a:ext cx="593725" cy="442751"/>
            </a:xfrm>
            <a:prstGeom prst="rect">
              <a:avLst/>
            </a:prstGeom>
            <a:noFill/>
            <a:ln w="9525">
              <a:noFill/>
              <a:miter lim="800000"/>
              <a:headEnd/>
              <a:tailEnd/>
            </a:ln>
          </p:spPr>
          <p:txBody>
            <a:bodyPr wrap="none">
              <a:spAutoFit/>
            </a:bodyPr>
            <a:lstStyle/>
            <a:p>
              <a:r>
                <a:rPr lang="en-US" sz="2400">
                  <a:solidFill>
                    <a:srgbClr val="FF0000"/>
                  </a:solidFill>
                  <a:latin typeface="Calibri" pitchFamily="34" charset="0"/>
                </a:rPr>
                <a:t>??</a:t>
              </a:r>
            </a:p>
          </p:txBody>
        </p:sp>
      </p:grpSp>
      <p:grpSp>
        <p:nvGrpSpPr>
          <p:cNvPr id="19" name="Group 92"/>
          <p:cNvGrpSpPr>
            <a:grpSpLocks/>
          </p:cNvGrpSpPr>
          <p:nvPr/>
        </p:nvGrpSpPr>
        <p:grpSpPr bwMode="auto">
          <a:xfrm>
            <a:off x="0" y="5576888"/>
            <a:ext cx="1069975" cy="1281112"/>
            <a:chOff x="1" y="5576602"/>
            <a:chExt cx="1070708" cy="1281398"/>
          </a:xfrm>
        </p:grpSpPr>
        <p:pic>
          <p:nvPicPr>
            <p:cNvPr id="6" name="Picture 5" descr="worker_icon_laptop.png"/>
            <p:cNvPicPr>
              <a:picLocks noChangeAspect="1"/>
            </p:cNvPicPr>
            <p:nvPr/>
          </p:nvPicPr>
          <p:blipFill>
            <a:blip r:embed="rId5" cstate="print"/>
            <a:stretch>
              <a:fillRect/>
            </a:stretch>
          </p:blipFill>
          <p:spPr>
            <a:xfrm>
              <a:off x="1" y="5943600"/>
              <a:ext cx="1070708" cy="914400"/>
            </a:xfrm>
            <a:prstGeom prst="rect">
              <a:avLst/>
            </a:prstGeom>
            <a:effectLst>
              <a:reflection blurRad="6350" stA="52000" endA="300" endPos="35000" dir="5400000" sy="-100000" algn="bl" rotWithShape="0"/>
            </a:effectLst>
          </p:spPr>
        </p:pic>
        <p:sp>
          <p:nvSpPr>
            <p:cNvPr id="643103" name="TextBox 78"/>
            <p:cNvSpPr txBox="1">
              <a:spLocks noChangeArrowheads="1"/>
            </p:cNvSpPr>
            <p:nvPr/>
          </p:nvSpPr>
          <p:spPr bwMode="auto">
            <a:xfrm>
              <a:off x="228758" y="5576602"/>
              <a:ext cx="594132" cy="443011"/>
            </a:xfrm>
            <a:prstGeom prst="rect">
              <a:avLst/>
            </a:prstGeom>
            <a:noFill/>
            <a:ln w="9525">
              <a:noFill/>
              <a:miter lim="800000"/>
              <a:headEnd/>
              <a:tailEnd/>
            </a:ln>
          </p:spPr>
          <p:txBody>
            <a:bodyPr wrap="none">
              <a:spAutoFit/>
            </a:bodyPr>
            <a:lstStyle/>
            <a:p>
              <a:r>
                <a:rPr lang="en-US" sz="2400">
                  <a:solidFill>
                    <a:srgbClr val="FF0000"/>
                  </a:solidFill>
                  <a:latin typeface="Calibri" pitchFamily="34" charset="0"/>
                </a:rPr>
                <a:t>??</a:t>
              </a:r>
            </a:p>
          </p:txBody>
        </p:sp>
      </p:grpSp>
      <p:grpSp>
        <p:nvGrpSpPr>
          <p:cNvPr id="20" name="Group 90"/>
          <p:cNvGrpSpPr>
            <a:grpSpLocks/>
          </p:cNvGrpSpPr>
          <p:nvPr/>
        </p:nvGrpSpPr>
        <p:grpSpPr bwMode="auto">
          <a:xfrm>
            <a:off x="228600" y="914400"/>
            <a:ext cx="946150" cy="1189038"/>
            <a:chOff x="228600" y="914400"/>
            <a:chExt cx="945688" cy="1188631"/>
          </a:xfrm>
        </p:grpSpPr>
        <p:pic>
          <p:nvPicPr>
            <p:cNvPr id="5" name="Picture 4" descr="worker_icon_laptop3.png"/>
            <p:cNvPicPr>
              <a:picLocks noChangeAspect="1"/>
            </p:cNvPicPr>
            <p:nvPr/>
          </p:nvPicPr>
          <p:blipFill>
            <a:blip r:embed="rId6" cstate="print"/>
            <a:stretch>
              <a:fillRect/>
            </a:stretch>
          </p:blipFill>
          <p:spPr>
            <a:xfrm>
              <a:off x="228600" y="1295400"/>
              <a:ext cx="945688" cy="807631"/>
            </a:xfrm>
            <a:prstGeom prst="rect">
              <a:avLst/>
            </a:prstGeom>
            <a:effectLst>
              <a:reflection blurRad="6350" stA="52000" endA="300" endPos="35000" dir="5400000" sy="-100000" algn="bl" rotWithShape="0"/>
            </a:effectLst>
          </p:spPr>
        </p:pic>
        <p:sp>
          <p:nvSpPr>
            <p:cNvPr id="643101" name="TextBox 79"/>
            <p:cNvSpPr txBox="1">
              <a:spLocks noChangeArrowheads="1"/>
            </p:cNvSpPr>
            <p:nvPr/>
          </p:nvSpPr>
          <p:spPr bwMode="auto">
            <a:xfrm>
              <a:off x="533251" y="914400"/>
              <a:ext cx="595022" cy="442761"/>
            </a:xfrm>
            <a:prstGeom prst="rect">
              <a:avLst/>
            </a:prstGeom>
            <a:noFill/>
            <a:ln w="9525">
              <a:noFill/>
              <a:miter lim="800000"/>
              <a:headEnd/>
              <a:tailEnd/>
            </a:ln>
          </p:spPr>
          <p:txBody>
            <a:bodyPr wrap="none">
              <a:spAutoFit/>
            </a:bodyPr>
            <a:lstStyle/>
            <a:p>
              <a:r>
                <a:rPr lang="en-US" sz="2400">
                  <a:solidFill>
                    <a:srgbClr val="FF0000"/>
                  </a:solidFill>
                  <a:latin typeface="Calibri" pitchFamily="34" charset="0"/>
                </a:rPr>
                <a:t>??</a:t>
              </a:r>
            </a:p>
          </p:txBody>
        </p:sp>
      </p:grpSp>
      <p:pic>
        <p:nvPicPr>
          <p:cNvPr id="81" name="Picture 3"/>
          <p:cNvPicPr>
            <a:picLocks noChangeAspect="1" noChangeArrowheads="1"/>
          </p:cNvPicPr>
          <p:nvPr/>
        </p:nvPicPr>
        <p:blipFill>
          <a:blip r:embed="rId7" cstate="print"/>
          <a:srcRect/>
          <a:stretch>
            <a:fillRect/>
          </a:stretch>
        </p:blipFill>
        <p:spPr bwMode="auto">
          <a:xfrm>
            <a:off x="4724400" y="2819400"/>
            <a:ext cx="792163" cy="742950"/>
          </a:xfrm>
          <a:prstGeom prst="rect">
            <a:avLst/>
          </a:prstGeom>
          <a:noFill/>
          <a:ln w="9525">
            <a:noFill/>
            <a:miter lim="800000"/>
            <a:headEnd/>
            <a:tailEnd/>
          </a:ln>
        </p:spPr>
      </p:pic>
      <p:pic>
        <p:nvPicPr>
          <p:cNvPr id="82" name="Picture 3"/>
          <p:cNvPicPr>
            <a:picLocks noChangeAspect="1" noChangeArrowheads="1"/>
          </p:cNvPicPr>
          <p:nvPr/>
        </p:nvPicPr>
        <p:blipFill>
          <a:blip r:embed="rId7" cstate="print"/>
          <a:srcRect/>
          <a:stretch>
            <a:fillRect/>
          </a:stretch>
        </p:blipFill>
        <p:spPr bwMode="auto">
          <a:xfrm>
            <a:off x="2667000" y="3810000"/>
            <a:ext cx="792163" cy="742950"/>
          </a:xfrm>
          <a:prstGeom prst="rect">
            <a:avLst/>
          </a:prstGeom>
          <a:noFill/>
          <a:ln w="9525">
            <a:noFill/>
            <a:miter lim="800000"/>
            <a:headEnd/>
            <a:tailEnd/>
          </a:ln>
        </p:spPr>
      </p:pic>
      <p:pic>
        <p:nvPicPr>
          <p:cNvPr id="83" name="Picture 3"/>
          <p:cNvPicPr>
            <a:picLocks noChangeAspect="1" noChangeArrowheads="1"/>
          </p:cNvPicPr>
          <p:nvPr/>
        </p:nvPicPr>
        <p:blipFill>
          <a:blip r:embed="rId7" cstate="print"/>
          <a:srcRect/>
          <a:stretch>
            <a:fillRect/>
          </a:stretch>
        </p:blipFill>
        <p:spPr bwMode="auto">
          <a:xfrm>
            <a:off x="6781800" y="4419600"/>
            <a:ext cx="792163" cy="742950"/>
          </a:xfrm>
          <a:prstGeom prst="rect">
            <a:avLst/>
          </a:prstGeom>
          <a:noFill/>
          <a:ln w="9525">
            <a:noFill/>
            <a:miter lim="800000"/>
            <a:headEnd/>
            <a:tailEnd/>
          </a:ln>
        </p:spPr>
      </p:pic>
      <p:pic>
        <p:nvPicPr>
          <p:cNvPr id="84" name="Picture 3"/>
          <p:cNvPicPr>
            <a:picLocks noChangeAspect="1" noChangeArrowheads="1"/>
          </p:cNvPicPr>
          <p:nvPr/>
        </p:nvPicPr>
        <p:blipFill>
          <a:blip r:embed="rId7" cstate="print"/>
          <a:srcRect/>
          <a:stretch>
            <a:fillRect/>
          </a:stretch>
        </p:blipFill>
        <p:spPr bwMode="auto">
          <a:xfrm>
            <a:off x="6477000" y="1905000"/>
            <a:ext cx="792163" cy="742950"/>
          </a:xfrm>
          <a:prstGeom prst="rect">
            <a:avLst/>
          </a:prstGeom>
          <a:noFill/>
          <a:ln w="9525">
            <a:noFill/>
            <a:miter lim="800000"/>
            <a:headEnd/>
            <a:tailEnd/>
          </a:ln>
        </p:spPr>
      </p:pic>
      <p:pic>
        <p:nvPicPr>
          <p:cNvPr id="85" name="Picture 3"/>
          <p:cNvPicPr>
            <a:picLocks noChangeAspect="1" noChangeArrowheads="1"/>
          </p:cNvPicPr>
          <p:nvPr/>
        </p:nvPicPr>
        <p:blipFill>
          <a:blip r:embed="rId7" cstate="print"/>
          <a:srcRect/>
          <a:stretch>
            <a:fillRect/>
          </a:stretch>
        </p:blipFill>
        <p:spPr bwMode="auto">
          <a:xfrm>
            <a:off x="5257800" y="2971800"/>
            <a:ext cx="792163" cy="742950"/>
          </a:xfrm>
          <a:prstGeom prst="rect">
            <a:avLst/>
          </a:prstGeom>
          <a:noFill/>
          <a:ln w="9525">
            <a:noFill/>
            <a:miter lim="800000"/>
            <a:headEnd/>
            <a:tailEnd/>
          </a:ln>
        </p:spPr>
      </p:pic>
      <p:pic>
        <p:nvPicPr>
          <p:cNvPr id="86" name="Picture 3"/>
          <p:cNvPicPr>
            <a:picLocks noChangeAspect="1" noChangeArrowheads="1"/>
          </p:cNvPicPr>
          <p:nvPr/>
        </p:nvPicPr>
        <p:blipFill>
          <a:blip r:embed="rId7" cstate="print"/>
          <a:srcRect/>
          <a:stretch>
            <a:fillRect/>
          </a:stretch>
        </p:blipFill>
        <p:spPr bwMode="auto">
          <a:xfrm>
            <a:off x="6553200" y="4191000"/>
            <a:ext cx="792163" cy="742950"/>
          </a:xfrm>
          <a:prstGeom prst="rect">
            <a:avLst/>
          </a:prstGeom>
          <a:noFill/>
          <a:ln w="9525">
            <a:noFill/>
            <a:miter lim="800000"/>
            <a:headEnd/>
            <a:tailEnd/>
          </a:ln>
        </p:spPr>
      </p:pic>
      <p:pic>
        <p:nvPicPr>
          <p:cNvPr id="87" name="Picture 3"/>
          <p:cNvPicPr>
            <a:picLocks noChangeAspect="1" noChangeArrowheads="1"/>
          </p:cNvPicPr>
          <p:nvPr/>
        </p:nvPicPr>
        <p:blipFill>
          <a:blip r:embed="rId7" cstate="print"/>
          <a:srcRect/>
          <a:stretch>
            <a:fillRect/>
          </a:stretch>
        </p:blipFill>
        <p:spPr bwMode="auto">
          <a:xfrm>
            <a:off x="2133600" y="3962400"/>
            <a:ext cx="792163" cy="742950"/>
          </a:xfrm>
          <a:prstGeom prst="rect">
            <a:avLst/>
          </a:prstGeom>
          <a:noFill/>
          <a:ln w="9525">
            <a:noFill/>
            <a:miter lim="800000"/>
            <a:headEnd/>
            <a:tailEnd/>
          </a:ln>
        </p:spPr>
      </p:pic>
      <p:pic>
        <p:nvPicPr>
          <p:cNvPr id="88" name="Picture 3"/>
          <p:cNvPicPr>
            <a:picLocks noChangeAspect="1" noChangeArrowheads="1"/>
          </p:cNvPicPr>
          <p:nvPr/>
        </p:nvPicPr>
        <p:blipFill>
          <a:blip r:embed="rId7" cstate="print"/>
          <a:srcRect/>
          <a:stretch>
            <a:fillRect/>
          </a:stretch>
        </p:blipFill>
        <p:spPr bwMode="auto">
          <a:xfrm>
            <a:off x="2819400" y="3962400"/>
            <a:ext cx="792163" cy="742950"/>
          </a:xfrm>
          <a:prstGeom prst="rect">
            <a:avLst/>
          </a:prstGeom>
          <a:noFill/>
          <a:ln w="9525">
            <a:noFill/>
            <a:miter lim="800000"/>
            <a:headEnd/>
            <a:tailEnd/>
          </a:ln>
        </p:spPr>
      </p:pic>
      <p:pic>
        <p:nvPicPr>
          <p:cNvPr id="89" name="Picture 3"/>
          <p:cNvPicPr>
            <a:picLocks noChangeAspect="1" noChangeArrowheads="1"/>
          </p:cNvPicPr>
          <p:nvPr/>
        </p:nvPicPr>
        <p:blipFill>
          <a:blip r:embed="rId7" cstate="print"/>
          <a:srcRect/>
          <a:stretch>
            <a:fillRect/>
          </a:stretch>
        </p:blipFill>
        <p:spPr bwMode="auto">
          <a:xfrm>
            <a:off x="2057400" y="3200400"/>
            <a:ext cx="2438400" cy="2286000"/>
          </a:xfrm>
          <a:prstGeom prst="rect">
            <a:avLst/>
          </a:prstGeom>
          <a:noFill/>
          <a:ln w="9525">
            <a:noFill/>
            <a:miter lim="800000"/>
            <a:headEnd/>
            <a:tailEnd/>
          </a:ln>
        </p:spPr>
      </p:pic>
      <p:pic>
        <p:nvPicPr>
          <p:cNvPr id="90" name="Picture 3"/>
          <p:cNvPicPr>
            <a:picLocks noChangeAspect="1" noChangeArrowheads="1"/>
          </p:cNvPicPr>
          <p:nvPr/>
        </p:nvPicPr>
        <p:blipFill>
          <a:blip r:embed="rId7" cstate="print"/>
          <a:srcRect/>
          <a:stretch>
            <a:fillRect/>
          </a:stretch>
        </p:blipFill>
        <p:spPr bwMode="auto">
          <a:xfrm>
            <a:off x="3810000" y="1524000"/>
            <a:ext cx="792163" cy="742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12"/>
          <p:cNvPicPr>
            <a:picLocks noChangeAspect="1" noChangeArrowheads="1"/>
          </p:cNvPicPr>
          <p:nvPr/>
        </p:nvPicPr>
        <p:blipFill>
          <a:blip r:embed="rId3" cstate="print"/>
          <a:srcRect b="23718"/>
          <a:stretch>
            <a:fillRect/>
          </a:stretch>
        </p:blipFill>
        <p:spPr bwMode="auto">
          <a:xfrm>
            <a:off x="0" y="0"/>
            <a:ext cx="9172575" cy="8786813"/>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1" name="Picture 20" descr="browser.png"/>
          <p:cNvPicPr>
            <a:picLocks noChangeAspect="1"/>
          </p:cNvPicPr>
          <p:nvPr/>
        </p:nvPicPr>
        <p:blipFill>
          <a:blip r:embed="rId3" cstate="print"/>
          <a:srcRect/>
          <a:stretch>
            <a:fillRect/>
          </a:stretch>
        </p:blipFill>
        <p:spPr bwMode="auto">
          <a:xfrm>
            <a:off x="2438400" y="2057400"/>
            <a:ext cx="3505200" cy="3733800"/>
          </a:xfrm>
          <a:prstGeom prst="rect">
            <a:avLst/>
          </a:prstGeom>
          <a:noFill/>
          <a:ln w="9525">
            <a:noFill/>
            <a:miter lim="800000"/>
            <a:headEnd/>
            <a:tailEnd/>
          </a:ln>
        </p:spPr>
      </p:pic>
      <p:sp>
        <p:nvSpPr>
          <p:cNvPr id="4" name="Rectangle 3"/>
          <p:cNvSpPr>
            <a:spLocks noChangeArrowheads="1"/>
          </p:cNvSpPr>
          <p:nvPr/>
        </p:nvSpPr>
        <p:spPr bwMode="auto">
          <a:xfrm>
            <a:off x="609600" y="457200"/>
            <a:ext cx="7924800" cy="646113"/>
          </a:xfrm>
          <a:prstGeom prst="rect">
            <a:avLst/>
          </a:prstGeom>
          <a:noFill/>
          <a:ln w="9525">
            <a:noFill/>
            <a:miter lim="800000"/>
            <a:headEnd/>
            <a:tailEnd/>
          </a:ln>
        </p:spPr>
        <p:txBody>
          <a:bodyPr>
            <a:spAutoFit/>
          </a:bodyPr>
          <a:lstStyle/>
          <a:p>
            <a:r>
              <a:rPr lang="en-US" sz="3600">
                <a:solidFill>
                  <a:srgbClr val="000000"/>
                </a:solidFill>
                <a:latin typeface="Verdana" pitchFamily="34" charset="0"/>
              </a:rPr>
              <a:t>“I’m sure some users still use it!”</a:t>
            </a:r>
          </a:p>
        </p:txBody>
      </p:sp>
      <p:sp>
        <p:nvSpPr>
          <p:cNvPr id="5" name="TextBox 4"/>
          <p:cNvSpPr txBox="1">
            <a:spLocks noChangeArrowheads="1"/>
          </p:cNvSpPr>
          <p:nvPr/>
        </p:nvSpPr>
        <p:spPr bwMode="auto">
          <a:xfrm>
            <a:off x="-60325" y="6096000"/>
            <a:ext cx="9383713" cy="646113"/>
          </a:xfrm>
          <a:prstGeom prst="rect">
            <a:avLst/>
          </a:prstGeom>
          <a:noFill/>
          <a:ln w="9525">
            <a:noFill/>
            <a:miter lim="800000"/>
            <a:headEnd/>
            <a:tailEnd/>
          </a:ln>
        </p:spPr>
        <p:txBody>
          <a:bodyPr wrap="none">
            <a:spAutoFit/>
          </a:bodyPr>
          <a:lstStyle/>
          <a:p>
            <a:r>
              <a:rPr lang="en-US" sz="3600">
                <a:solidFill>
                  <a:srgbClr val="FF0000"/>
                </a:solidFill>
              </a:rPr>
              <a:t>Many, many more users seem to be hating it!</a:t>
            </a:r>
          </a:p>
        </p:txBody>
      </p:sp>
      <p:cxnSp>
        <p:nvCxnSpPr>
          <p:cNvPr id="6" name="Straight Connector 5"/>
          <p:cNvCxnSpPr/>
          <p:nvPr/>
        </p:nvCxnSpPr>
        <p:spPr>
          <a:xfrm>
            <a:off x="806450" y="782638"/>
            <a:ext cx="7696200" cy="2857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59" name="Picture 2"/>
          <p:cNvPicPr>
            <a:picLocks noChangeAspect="1" noChangeArrowheads="1"/>
          </p:cNvPicPr>
          <p:nvPr/>
        </p:nvPicPr>
        <p:blipFill>
          <a:blip r:embed="rId4" cstate="print"/>
          <a:srcRect/>
          <a:stretch>
            <a:fillRect/>
          </a:stretch>
        </p:blipFill>
        <p:spPr bwMode="auto">
          <a:xfrm>
            <a:off x="1905000" y="3200400"/>
            <a:ext cx="658813" cy="493713"/>
          </a:xfrm>
          <a:prstGeom prst="rect">
            <a:avLst/>
          </a:prstGeom>
          <a:noFill/>
          <a:ln w="9525">
            <a:noFill/>
            <a:miter lim="800000"/>
            <a:headEnd/>
            <a:tailEnd/>
          </a:ln>
        </p:spPr>
      </p:pic>
      <p:pic>
        <p:nvPicPr>
          <p:cNvPr id="60" name="Picture 2"/>
          <p:cNvPicPr>
            <a:picLocks noChangeAspect="1" noChangeArrowheads="1"/>
          </p:cNvPicPr>
          <p:nvPr/>
        </p:nvPicPr>
        <p:blipFill>
          <a:blip r:embed="rId4" cstate="print"/>
          <a:srcRect/>
          <a:stretch>
            <a:fillRect/>
          </a:stretch>
        </p:blipFill>
        <p:spPr bwMode="auto">
          <a:xfrm>
            <a:off x="1676400" y="3657600"/>
            <a:ext cx="658813" cy="493713"/>
          </a:xfrm>
          <a:prstGeom prst="rect">
            <a:avLst/>
          </a:prstGeom>
          <a:noFill/>
          <a:ln w="9525">
            <a:noFill/>
            <a:miter lim="800000"/>
            <a:headEnd/>
            <a:tailEnd/>
          </a:ln>
        </p:spPr>
      </p:pic>
      <p:grpSp>
        <p:nvGrpSpPr>
          <p:cNvPr id="2" name="Group 63"/>
          <p:cNvGrpSpPr>
            <a:grpSpLocks/>
          </p:cNvGrpSpPr>
          <p:nvPr/>
        </p:nvGrpSpPr>
        <p:grpSpPr bwMode="auto">
          <a:xfrm>
            <a:off x="5867400" y="2590800"/>
            <a:ext cx="2949575" cy="2419350"/>
            <a:chOff x="4267200" y="2304730"/>
            <a:chExt cx="4221644" cy="2572070"/>
          </a:xfrm>
        </p:grpSpPr>
        <p:pic>
          <p:nvPicPr>
            <p:cNvPr id="645128" name="Picture 3"/>
            <p:cNvPicPr>
              <a:picLocks noChangeAspect="1" noChangeArrowheads="1"/>
            </p:cNvPicPr>
            <p:nvPr/>
          </p:nvPicPr>
          <p:blipFill>
            <a:blip r:embed="rId5" cstate="print"/>
            <a:srcRect/>
            <a:stretch>
              <a:fillRect/>
            </a:stretch>
          </p:blipFill>
          <p:spPr bwMode="auto">
            <a:xfrm>
              <a:off x="5715000" y="2685730"/>
              <a:ext cx="792644" cy="743270"/>
            </a:xfrm>
            <a:prstGeom prst="rect">
              <a:avLst/>
            </a:prstGeom>
            <a:noFill/>
            <a:ln w="9525">
              <a:noFill/>
              <a:miter lim="800000"/>
              <a:headEnd/>
              <a:tailEnd/>
            </a:ln>
          </p:spPr>
        </p:pic>
        <p:pic>
          <p:nvPicPr>
            <p:cNvPr id="645129" name="Picture 3"/>
            <p:cNvPicPr>
              <a:picLocks noChangeAspect="1" noChangeArrowheads="1"/>
            </p:cNvPicPr>
            <p:nvPr/>
          </p:nvPicPr>
          <p:blipFill>
            <a:blip r:embed="rId5" cstate="print"/>
            <a:srcRect/>
            <a:stretch>
              <a:fillRect/>
            </a:stretch>
          </p:blipFill>
          <p:spPr bwMode="auto">
            <a:xfrm>
              <a:off x="6019800" y="3142930"/>
              <a:ext cx="792644" cy="743270"/>
            </a:xfrm>
            <a:prstGeom prst="rect">
              <a:avLst/>
            </a:prstGeom>
            <a:noFill/>
            <a:ln w="9525">
              <a:noFill/>
              <a:miter lim="800000"/>
              <a:headEnd/>
              <a:tailEnd/>
            </a:ln>
          </p:spPr>
        </p:pic>
        <p:pic>
          <p:nvPicPr>
            <p:cNvPr id="645130" name="Picture 3"/>
            <p:cNvPicPr>
              <a:picLocks noChangeAspect="1" noChangeArrowheads="1"/>
            </p:cNvPicPr>
            <p:nvPr/>
          </p:nvPicPr>
          <p:blipFill>
            <a:blip r:embed="rId5" cstate="print"/>
            <a:srcRect/>
            <a:stretch>
              <a:fillRect/>
            </a:stretch>
          </p:blipFill>
          <p:spPr bwMode="auto">
            <a:xfrm>
              <a:off x="4953000" y="2914330"/>
              <a:ext cx="792644" cy="743270"/>
            </a:xfrm>
            <a:prstGeom prst="rect">
              <a:avLst/>
            </a:prstGeom>
            <a:noFill/>
            <a:ln w="9525">
              <a:noFill/>
              <a:miter lim="800000"/>
              <a:headEnd/>
              <a:tailEnd/>
            </a:ln>
          </p:spPr>
        </p:pic>
        <p:pic>
          <p:nvPicPr>
            <p:cNvPr id="645131" name="Picture 3"/>
            <p:cNvPicPr>
              <a:picLocks noChangeAspect="1" noChangeArrowheads="1"/>
            </p:cNvPicPr>
            <p:nvPr/>
          </p:nvPicPr>
          <p:blipFill>
            <a:blip r:embed="rId5" cstate="print"/>
            <a:srcRect/>
            <a:stretch>
              <a:fillRect/>
            </a:stretch>
          </p:blipFill>
          <p:spPr bwMode="auto">
            <a:xfrm>
              <a:off x="6629400" y="3371530"/>
              <a:ext cx="792644" cy="743270"/>
            </a:xfrm>
            <a:prstGeom prst="rect">
              <a:avLst/>
            </a:prstGeom>
            <a:noFill/>
            <a:ln w="9525">
              <a:noFill/>
              <a:miter lim="800000"/>
              <a:headEnd/>
              <a:tailEnd/>
            </a:ln>
          </p:spPr>
        </p:pic>
        <p:pic>
          <p:nvPicPr>
            <p:cNvPr id="645132" name="Picture 3"/>
            <p:cNvPicPr>
              <a:picLocks noChangeAspect="1" noChangeArrowheads="1"/>
            </p:cNvPicPr>
            <p:nvPr/>
          </p:nvPicPr>
          <p:blipFill>
            <a:blip r:embed="rId5" cstate="print"/>
            <a:srcRect/>
            <a:stretch>
              <a:fillRect/>
            </a:stretch>
          </p:blipFill>
          <p:spPr bwMode="auto">
            <a:xfrm>
              <a:off x="6400800" y="2304730"/>
              <a:ext cx="792644" cy="743270"/>
            </a:xfrm>
            <a:prstGeom prst="rect">
              <a:avLst/>
            </a:prstGeom>
            <a:noFill/>
            <a:ln w="9525">
              <a:noFill/>
              <a:miter lim="800000"/>
              <a:headEnd/>
              <a:tailEnd/>
            </a:ln>
          </p:spPr>
        </p:pic>
        <p:pic>
          <p:nvPicPr>
            <p:cNvPr id="645133" name="Picture 3"/>
            <p:cNvPicPr>
              <a:picLocks noChangeAspect="1" noChangeArrowheads="1"/>
            </p:cNvPicPr>
            <p:nvPr/>
          </p:nvPicPr>
          <p:blipFill>
            <a:blip r:embed="rId5" cstate="print"/>
            <a:srcRect/>
            <a:stretch>
              <a:fillRect/>
            </a:stretch>
          </p:blipFill>
          <p:spPr bwMode="auto">
            <a:xfrm>
              <a:off x="6858000" y="4133530"/>
              <a:ext cx="792644" cy="743270"/>
            </a:xfrm>
            <a:prstGeom prst="rect">
              <a:avLst/>
            </a:prstGeom>
            <a:noFill/>
            <a:ln w="9525">
              <a:noFill/>
              <a:miter lim="800000"/>
              <a:headEnd/>
              <a:tailEnd/>
            </a:ln>
          </p:spPr>
        </p:pic>
        <p:pic>
          <p:nvPicPr>
            <p:cNvPr id="645134" name="Picture 3"/>
            <p:cNvPicPr>
              <a:picLocks noChangeAspect="1" noChangeArrowheads="1"/>
            </p:cNvPicPr>
            <p:nvPr/>
          </p:nvPicPr>
          <p:blipFill>
            <a:blip r:embed="rId5" cstate="print"/>
            <a:srcRect/>
            <a:stretch>
              <a:fillRect/>
            </a:stretch>
          </p:blipFill>
          <p:spPr bwMode="auto">
            <a:xfrm>
              <a:off x="5943600" y="4057330"/>
              <a:ext cx="792644" cy="743270"/>
            </a:xfrm>
            <a:prstGeom prst="rect">
              <a:avLst/>
            </a:prstGeom>
            <a:noFill/>
            <a:ln w="9525">
              <a:noFill/>
              <a:miter lim="800000"/>
              <a:headEnd/>
              <a:tailEnd/>
            </a:ln>
          </p:spPr>
        </p:pic>
        <p:pic>
          <p:nvPicPr>
            <p:cNvPr id="645135" name="Picture 3"/>
            <p:cNvPicPr>
              <a:picLocks noChangeAspect="1" noChangeArrowheads="1"/>
            </p:cNvPicPr>
            <p:nvPr/>
          </p:nvPicPr>
          <p:blipFill>
            <a:blip r:embed="rId5" cstate="print"/>
            <a:srcRect/>
            <a:stretch>
              <a:fillRect/>
            </a:stretch>
          </p:blipFill>
          <p:spPr bwMode="auto">
            <a:xfrm>
              <a:off x="7696200" y="3828730"/>
              <a:ext cx="792644" cy="743270"/>
            </a:xfrm>
            <a:prstGeom prst="rect">
              <a:avLst/>
            </a:prstGeom>
            <a:noFill/>
            <a:ln w="9525">
              <a:noFill/>
              <a:miter lim="800000"/>
              <a:headEnd/>
              <a:tailEnd/>
            </a:ln>
          </p:spPr>
        </p:pic>
        <p:pic>
          <p:nvPicPr>
            <p:cNvPr id="645136" name="Picture 3"/>
            <p:cNvPicPr>
              <a:picLocks noChangeAspect="1" noChangeArrowheads="1"/>
            </p:cNvPicPr>
            <p:nvPr/>
          </p:nvPicPr>
          <p:blipFill>
            <a:blip r:embed="rId5" cstate="print"/>
            <a:srcRect/>
            <a:stretch>
              <a:fillRect/>
            </a:stretch>
          </p:blipFill>
          <p:spPr bwMode="auto">
            <a:xfrm>
              <a:off x="5410200" y="3600130"/>
              <a:ext cx="792644" cy="743270"/>
            </a:xfrm>
            <a:prstGeom prst="rect">
              <a:avLst/>
            </a:prstGeom>
            <a:noFill/>
            <a:ln w="9525">
              <a:noFill/>
              <a:miter lim="800000"/>
              <a:headEnd/>
              <a:tailEnd/>
            </a:ln>
          </p:spPr>
        </p:pic>
        <p:pic>
          <p:nvPicPr>
            <p:cNvPr id="645137" name="Picture 3"/>
            <p:cNvPicPr>
              <a:picLocks noChangeAspect="1" noChangeArrowheads="1"/>
            </p:cNvPicPr>
            <p:nvPr/>
          </p:nvPicPr>
          <p:blipFill>
            <a:blip r:embed="rId5" cstate="print"/>
            <a:srcRect/>
            <a:stretch>
              <a:fillRect/>
            </a:stretch>
          </p:blipFill>
          <p:spPr bwMode="auto">
            <a:xfrm>
              <a:off x="7391400" y="2609530"/>
              <a:ext cx="792644" cy="743270"/>
            </a:xfrm>
            <a:prstGeom prst="rect">
              <a:avLst/>
            </a:prstGeom>
            <a:noFill/>
            <a:ln w="9525">
              <a:noFill/>
              <a:miter lim="800000"/>
              <a:headEnd/>
              <a:tailEnd/>
            </a:ln>
          </p:spPr>
        </p:pic>
        <p:pic>
          <p:nvPicPr>
            <p:cNvPr id="645138" name="Picture 3"/>
            <p:cNvPicPr>
              <a:picLocks noChangeAspect="1" noChangeArrowheads="1"/>
            </p:cNvPicPr>
            <p:nvPr/>
          </p:nvPicPr>
          <p:blipFill>
            <a:blip r:embed="rId5" cstate="print"/>
            <a:srcRect/>
            <a:stretch>
              <a:fillRect/>
            </a:stretch>
          </p:blipFill>
          <p:spPr bwMode="auto">
            <a:xfrm>
              <a:off x="5105400" y="2304730"/>
              <a:ext cx="792644" cy="743270"/>
            </a:xfrm>
            <a:prstGeom prst="rect">
              <a:avLst/>
            </a:prstGeom>
            <a:noFill/>
            <a:ln w="9525">
              <a:noFill/>
              <a:miter lim="800000"/>
              <a:headEnd/>
              <a:tailEnd/>
            </a:ln>
          </p:spPr>
        </p:pic>
        <p:pic>
          <p:nvPicPr>
            <p:cNvPr id="645139" name="Picture 3"/>
            <p:cNvPicPr>
              <a:picLocks noChangeAspect="1" noChangeArrowheads="1"/>
            </p:cNvPicPr>
            <p:nvPr/>
          </p:nvPicPr>
          <p:blipFill>
            <a:blip r:embed="rId5" cstate="print"/>
            <a:srcRect/>
            <a:stretch>
              <a:fillRect/>
            </a:stretch>
          </p:blipFill>
          <p:spPr bwMode="auto">
            <a:xfrm>
              <a:off x="4267200" y="2457130"/>
              <a:ext cx="792644" cy="74327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3"/>
          <p:cNvSpPr>
            <a:spLocks noChangeArrowheads="1"/>
          </p:cNvSpPr>
          <p:nvPr/>
        </p:nvSpPr>
        <p:spPr bwMode="auto">
          <a:xfrm>
            <a:off x="252413" y="398463"/>
            <a:ext cx="8281987" cy="1201737"/>
          </a:xfrm>
          <a:prstGeom prst="rect">
            <a:avLst/>
          </a:prstGeom>
          <a:noFill/>
          <a:ln w="9525">
            <a:noFill/>
            <a:miter lim="800000"/>
            <a:headEnd/>
            <a:tailEnd/>
          </a:ln>
        </p:spPr>
        <p:txBody>
          <a:bodyPr>
            <a:spAutoFit/>
          </a:bodyPr>
          <a:lstStyle/>
          <a:p>
            <a:r>
              <a:rPr lang="en-US" sz="3600">
                <a:solidFill>
                  <a:srgbClr val="000000"/>
                </a:solidFill>
                <a:latin typeface="Verdana" pitchFamily="34" charset="0"/>
              </a:rPr>
              <a:t>“Taking things away isn’t the right thing to do. We should fix them.”</a:t>
            </a:r>
            <a:endParaRPr lang="en-US" sz="3600">
              <a:solidFill>
                <a:srgbClr val="000000"/>
              </a:solidFill>
              <a:latin typeface="Calibri" pitchFamily="34" charset="0"/>
            </a:endParaRPr>
          </a:p>
        </p:txBody>
      </p:sp>
      <p:sp>
        <p:nvSpPr>
          <p:cNvPr id="5" name="TextBox 4"/>
          <p:cNvSpPr txBox="1">
            <a:spLocks noChangeArrowheads="1"/>
          </p:cNvSpPr>
          <p:nvPr/>
        </p:nvSpPr>
        <p:spPr bwMode="auto">
          <a:xfrm>
            <a:off x="4194175" y="4017963"/>
            <a:ext cx="4540250" cy="2678112"/>
          </a:xfrm>
          <a:prstGeom prst="rect">
            <a:avLst/>
          </a:prstGeom>
          <a:noFill/>
          <a:ln w="9525">
            <a:noFill/>
            <a:miter lim="800000"/>
            <a:headEnd/>
            <a:tailEnd/>
          </a:ln>
        </p:spPr>
        <p:txBody>
          <a:bodyPr>
            <a:spAutoFit/>
          </a:bodyPr>
          <a:lstStyle/>
          <a:p>
            <a:r>
              <a:rPr lang="en-US" sz="3600">
                <a:solidFill>
                  <a:srgbClr val="FF0000"/>
                </a:solidFill>
              </a:rPr>
              <a:t>Weed </a:t>
            </a:r>
            <a:r>
              <a:rPr lang="en-US" sz="6000" b="1">
                <a:solidFill>
                  <a:srgbClr val="FF0000"/>
                </a:solidFill>
              </a:rPr>
              <a:t>NOW</a:t>
            </a:r>
            <a:r>
              <a:rPr lang="en-US" sz="6000">
                <a:solidFill>
                  <a:srgbClr val="FF0000"/>
                </a:solidFill>
              </a:rPr>
              <a:t>. </a:t>
            </a:r>
            <a:r>
              <a:rPr lang="en-US" sz="3600">
                <a:solidFill>
                  <a:srgbClr val="FF0000"/>
                </a:solidFill>
              </a:rPr>
              <a:t>Publish something good as soon as possible</a:t>
            </a:r>
            <a:r>
              <a:rPr lang="en-US" sz="2000">
                <a:solidFill>
                  <a:srgbClr val="FF0000"/>
                </a:solidFill>
              </a:rPr>
              <a:t>.</a:t>
            </a:r>
          </a:p>
        </p:txBody>
      </p:sp>
      <p:grpSp>
        <p:nvGrpSpPr>
          <p:cNvPr id="2" name="Group 60"/>
          <p:cNvGrpSpPr>
            <a:grpSpLocks/>
          </p:cNvGrpSpPr>
          <p:nvPr/>
        </p:nvGrpSpPr>
        <p:grpSpPr bwMode="auto">
          <a:xfrm>
            <a:off x="1289050" y="1524000"/>
            <a:ext cx="6483350" cy="3951288"/>
            <a:chOff x="228600" y="1524000"/>
            <a:chExt cx="6483794" cy="3950732"/>
          </a:xfrm>
        </p:grpSpPr>
        <p:pic>
          <p:nvPicPr>
            <p:cNvPr id="647174" name="Picture 58" descr="browser.png"/>
            <p:cNvPicPr>
              <a:picLocks noChangeAspect="1"/>
            </p:cNvPicPr>
            <p:nvPr/>
          </p:nvPicPr>
          <p:blipFill>
            <a:blip r:embed="rId3" cstate="print"/>
            <a:srcRect/>
            <a:stretch>
              <a:fillRect/>
            </a:stretch>
          </p:blipFill>
          <p:spPr bwMode="auto">
            <a:xfrm>
              <a:off x="6477000" y="1612675"/>
              <a:ext cx="152400" cy="139925"/>
            </a:xfrm>
            <a:prstGeom prst="rect">
              <a:avLst/>
            </a:prstGeom>
            <a:noFill/>
            <a:ln w="9525">
              <a:noFill/>
              <a:miter lim="800000"/>
              <a:headEnd/>
              <a:tailEnd/>
            </a:ln>
          </p:spPr>
        </p:pic>
        <p:pic>
          <p:nvPicPr>
            <p:cNvPr id="647175" name="Picture 56" descr="browser.png"/>
            <p:cNvPicPr>
              <a:picLocks noChangeAspect="1"/>
            </p:cNvPicPr>
            <p:nvPr/>
          </p:nvPicPr>
          <p:blipFill>
            <a:blip r:embed="rId4" cstate="print"/>
            <a:srcRect/>
            <a:stretch>
              <a:fillRect/>
            </a:stretch>
          </p:blipFill>
          <p:spPr bwMode="auto">
            <a:xfrm>
              <a:off x="6248400" y="1676400"/>
              <a:ext cx="268246" cy="246288"/>
            </a:xfrm>
            <a:prstGeom prst="rect">
              <a:avLst/>
            </a:prstGeom>
            <a:noFill/>
            <a:ln w="9525">
              <a:noFill/>
              <a:miter lim="800000"/>
              <a:headEnd/>
              <a:tailEnd/>
            </a:ln>
          </p:spPr>
        </p:pic>
        <p:pic>
          <p:nvPicPr>
            <p:cNvPr id="647176" name="Picture 55" descr="browser.png"/>
            <p:cNvPicPr>
              <a:picLocks noChangeAspect="1"/>
            </p:cNvPicPr>
            <p:nvPr/>
          </p:nvPicPr>
          <p:blipFill>
            <a:blip r:embed="rId4" cstate="print"/>
            <a:srcRect/>
            <a:stretch>
              <a:fillRect/>
            </a:stretch>
          </p:blipFill>
          <p:spPr bwMode="auto">
            <a:xfrm>
              <a:off x="5715000" y="1828800"/>
              <a:ext cx="381000" cy="349813"/>
            </a:xfrm>
            <a:prstGeom prst="rect">
              <a:avLst/>
            </a:prstGeom>
            <a:noFill/>
            <a:ln w="9525">
              <a:noFill/>
              <a:miter lim="800000"/>
              <a:headEnd/>
              <a:tailEnd/>
            </a:ln>
          </p:spPr>
        </p:pic>
        <p:pic>
          <p:nvPicPr>
            <p:cNvPr id="647177" name="Picture 54" descr="browser.png"/>
            <p:cNvPicPr>
              <a:picLocks noChangeAspect="1"/>
            </p:cNvPicPr>
            <p:nvPr/>
          </p:nvPicPr>
          <p:blipFill>
            <a:blip r:embed="rId4" cstate="print"/>
            <a:srcRect/>
            <a:stretch>
              <a:fillRect/>
            </a:stretch>
          </p:blipFill>
          <p:spPr bwMode="auto">
            <a:xfrm>
              <a:off x="5334000" y="1981200"/>
              <a:ext cx="457200" cy="457200"/>
            </a:xfrm>
            <a:prstGeom prst="rect">
              <a:avLst/>
            </a:prstGeom>
            <a:noFill/>
            <a:ln w="9525">
              <a:noFill/>
              <a:miter lim="800000"/>
              <a:headEnd/>
              <a:tailEnd/>
            </a:ln>
          </p:spPr>
        </p:pic>
        <p:pic>
          <p:nvPicPr>
            <p:cNvPr id="647178" name="Picture 53" descr="browser.png"/>
            <p:cNvPicPr>
              <a:picLocks noChangeAspect="1"/>
            </p:cNvPicPr>
            <p:nvPr/>
          </p:nvPicPr>
          <p:blipFill>
            <a:blip r:embed="rId4" cstate="print"/>
            <a:srcRect/>
            <a:stretch>
              <a:fillRect/>
            </a:stretch>
          </p:blipFill>
          <p:spPr bwMode="auto">
            <a:xfrm>
              <a:off x="4800600" y="2133600"/>
              <a:ext cx="609600" cy="558676"/>
            </a:xfrm>
            <a:prstGeom prst="rect">
              <a:avLst/>
            </a:prstGeom>
            <a:noFill/>
            <a:ln w="9525">
              <a:noFill/>
              <a:miter lim="800000"/>
              <a:headEnd/>
              <a:tailEnd/>
            </a:ln>
          </p:spPr>
        </p:pic>
        <p:pic>
          <p:nvPicPr>
            <p:cNvPr id="647179" name="Picture 52" descr="browser.png"/>
            <p:cNvPicPr>
              <a:picLocks noChangeAspect="1"/>
            </p:cNvPicPr>
            <p:nvPr/>
          </p:nvPicPr>
          <p:blipFill>
            <a:blip r:embed="rId4" cstate="print"/>
            <a:srcRect/>
            <a:stretch>
              <a:fillRect/>
            </a:stretch>
          </p:blipFill>
          <p:spPr bwMode="auto">
            <a:xfrm>
              <a:off x="4191000" y="2362200"/>
              <a:ext cx="762000" cy="704838"/>
            </a:xfrm>
            <a:prstGeom prst="rect">
              <a:avLst/>
            </a:prstGeom>
            <a:noFill/>
            <a:ln w="9525">
              <a:noFill/>
              <a:miter lim="800000"/>
              <a:headEnd/>
              <a:tailEnd/>
            </a:ln>
          </p:spPr>
        </p:pic>
        <p:pic>
          <p:nvPicPr>
            <p:cNvPr id="647180" name="Picture 51" descr="browser.png"/>
            <p:cNvPicPr>
              <a:picLocks noChangeAspect="1"/>
            </p:cNvPicPr>
            <p:nvPr/>
          </p:nvPicPr>
          <p:blipFill>
            <a:blip r:embed="rId4" cstate="print"/>
            <a:srcRect/>
            <a:stretch>
              <a:fillRect/>
            </a:stretch>
          </p:blipFill>
          <p:spPr bwMode="auto">
            <a:xfrm>
              <a:off x="3352800" y="2514600"/>
              <a:ext cx="914400" cy="863476"/>
            </a:xfrm>
            <a:prstGeom prst="rect">
              <a:avLst/>
            </a:prstGeom>
            <a:noFill/>
            <a:ln w="9525">
              <a:noFill/>
              <a:miter lim="800000"/>
              <a:headEnd/>
              <a:tailEnd/>
            </a:ln>
          </p:spPr>
        </p:pic>
        <p:pic>
          <p:nvPicPr>
            <p:cNvPr id="647181" name="Picture 50" descr="browser.png"/>
            <p:cNvPicPr>
              <a:picLocks noChangeAspect="1"/>
            </p:cNvPicPr>
            <p:nvPr/>
          </p:nvPicPr>
          <p:blipFill>
            <a:blip r:embed="rId4" cstate="print"/>
            <a:srcRect/>
            <a:stretch>
              <a:fillRect/>
            </a:stretch>
          </p:blipFill>
          <p:spPr bwMode="auto">
            <a:xfrm>
              <a:off x="2362200" y="2819400"/>
              <a:ext cx="1182646" cy="1009638"/>
            </a:xfrm>
            <a:prstGeom prst="rect">
              <a:avLst/>
            </a:prstGeom>
            <a:noFill/>
            <a:ln w="9525">
              <a:noFill/>
              <a:miter lim="800000"/>
              <a:headEnd/>
              <a:tailEnd/>
            </a:ln>
          </p:spPr>
        </p:pic>
        <p:pic>
          <p:nvPicPr>
            <p:cNvPr id="647182" name="Picture 49" descr="browser.png"/>
            <p:cNvPicPr>
              <a:picLocks noChangeAspect="1"/>
            </p:cNvPicPr>
            <p:nvPr/>
          </p:nvPicPr>
          <p:blipFill>
            <a:blip r:embed="rId4" cstate="print"/>
            <a:srcRect/>
            <a:stretch>
              <a:fillRect/>
            </a:stretch>
          </p:blipFill>
          <p:spPr bwMode="auto">
            <a:xfrm>
              <a:off x="1371600" y="3200400"/>
              <a:ext cx="1335046" cy="1149563"/>
            </a:xfrm>
            <a:prstGeom prst="rect">
              <a:avLst/>
            </a:prstGeom>
            <a:noFill/>
            <a:ln w="9525">
              <a:noFill/>
              <a:miter lim="800000"/>
              <a:headEnd/>
              <a:tailEnd/>
            </a:ln>
          </p:spPr>
        </p:pic>
        <p:sp>
          <p:nvSpPr>
            <p:cNvPr id="647183" name="Rectangle 48"/>
            <p:cNvSpPr>
              <a:spLocks noChangeArrowheads="1"/>
            </p:cNvSpPr>
            <p:nvPr/>
          </p:nvSpPr>
          <p:spPr bwMode="auto">
            <a:xfrm>
              <a:off x="228600" y="5104896"/>
              <a:ext cx="2514772" cy="369836"/>
            </a:xfrm>
            <a:prstGeom prst="rect">
              <a:avLst/>
            </a:prstGeom>
            <a:noFill/>
            <a:ln w="9525">
              <a:noFill/>
              <a:miter lim="800000"/>
              <a:headEnd/>
              <a:tailEnd/>
            </a:ln>
          </p:spPr>
          <p:txBody>
            <a:bodyPr>
              <a:spAutoFit/>
            </a:bodyPr>
            <a:lstStyle/>
            <a:p>
              <a:r>
                <a:rPr lang="en-US" sz="2400">
                  <a:solidFill>
                    <a:srgbClr val="000000"/>
                  </a:solidFill>
                  <a:latin typeface="Verdana" pitchFamily="34" charset="0"/>
                </a:rPr>
                <a:t>The publish queue…</a:t>
              </a:r>
              <a:endParaRPr lang="en-US" sz="2400">
                <a:solidFill>
                  <a:srgbClr val="000000"/>
                </a:solidFill>
                <a:latin typeface="Calibri" pitchFamily="34" charset="0"/>
              </a:endParaRPr>
            </a:p>
          </p:txBody>
        </p:sp>
        <p:pic>
          <p:nvPicPr>
            <p:cNvPr id="647184" name="Picture 46" descr="browser.png"/>
            <p:cNvPicPr>
              <a:picLocks noChangeAspect="1"/>
            </p:cNvPicPr>
            <p:nvPr/>
          </p:nvPicPr>
          <p:blipFill>
            <a:blip r:embed="rId4" cstate="print"/>
            <a:srcRect/>
            <a:stretch>
              <a:fillRect/>
            </a:stretch>
          </p:blipFill>
          <p:spPr bwMode="auto">
            <a:xfrm>
              <a:off x="457200" y="3733800"/>
              <a:ext cx="1487446" cy="1365688"/>
            </a:xfrm>
            <a:prstGeom prst="rect">
              <a:avLst/>
            </a:prstGeom>
            <a:noFill/>
            <a:ln w="9525">
              <a:noFill/>
              <a:miter lim="800000"/>
              <a:headEnd/>
              <a:tailEnd/>
            </a:ln>
          </p:spPr>
        </p:pic>
        <p:pic>
          <p:nvPicPr>
            <p:cNvPr id="647185" name="Picture 57" descr="browser.png"/>
            <p:cNvPicPr>
              <a:picLocks noChangeAspect="1"/>
            </p:cNvPicPr>
            <p:nvPr/>
          </p:nvPicPr>
          <p:blipFill>
            <a:blip r:embed="rId4" cstate="print"/>
            <a:srcRect/>
            <a:stretch>
              <a:fillRect/>
            </a:stretch>
          </p:blipFill>
          <p:spPr bwMode="auto">
            <a:xfrm>
              <a:off x="6019800" y="1752600"/>
              <a:ext cx="304800" cy="279850"/>
            </a:xfrm>
            <a:prstGeom prst="rect">
              <a:avLst/>
            </a:prstGeom>
            <a:noFill/>
            <a:ln w="9525">
              <a:noFill/>
              <a:miter lim="800000"/>
              <a:headEnd/>
              <a:tailEnd/>
            </a:ln>
          </p:spPr>
        </p:pic>
        <p:pic>
          <p:nvPicPr>
            <p:cNvPr id="647186" name="Picture 59" descr="browser.png"/>
            <p:cNvPicPr>
              <a:picLocks noChangeAspect="1"/>
            </p:cNvPicPr>
            <p:nvPr/>
          </p:nvPicPr>
          <p:blipFill>
            <a:blip r:embed="rId5" cstate="print"/>
            <a:srcRect/>
            <a:stretch>
              <a:fillRect/>
            </a:stretch>
          </p:blipFill>
          <p:spPr bwMode="auto">
            <a:xfrm>
              <a:off x="6629400" y="1524000"/>
              <a:ext cx="82994" cy="76200"/>
            </a:xfrm>
            <a:prstGeom prst="rect">
              <a:avLst/>
            </a:prstGeom>
            <a:noFill/>
            <a:ln w="9525">
              <a:noFill/>
              <a:miter lim="800000"/>
              <a:headEnd/>
              <a:tailEnd/>
            </a:ln>
          </p:spPr>
        </p:pic>
      </p:grpSp>
      <p:cxnSp>
        <p:nvCxnSpPr>
          <p:cNvPr id="20" name="Straight Connector 19"/>
          <p:cNvCxnSpPr/>
          <p:nvPr/>
        </p:nvCxnSpPr>
        <p:spPr>
          <a:xfrm>
            <a:off x="601663" y="735013"/>
            <a:ext cx="7696200" cy="3016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9875" y="1271588"/>
            <a:ext cx="7696200" cy="2857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3"/>
          <p:cNvPicPr>
            <a:picLocks noChangeAspect="1" noChangeArrowheads="1"/>
          </p:cNvPicPr>
          <p:nvPr/>
        </p:nvPicPr>
        <p:blipFill>
          <a:blip r:embed="rId3" cstate="print"/>
          <a:srcRect/>
          <a:stretch>
            <a:fillRect/>
          </a:stretch>
        </p:blipFill>
        <p:spPr bwMode="auto">
          <a:xfrm>
            <a:off x="0" y="0"/>
            <a:ext cx="9144000" cy="660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3"/>
          <p:cNvSpPr>
            <a:spLocks noChangeArrowheads="1"/>
          </p:cNvSpPr>
          <p:nvPr/>
        </p:nvSpPr>
        <p:spPr bwMode="auto">
          <a:xfrm>
            <a:off x="220663" y="68263"/>
            <a:ext cx="8618537" cy="1754187"/>
          </a:xfrm>
          <a:prstGeom prst="rect">
            <a:avLst/>
          </a:prstGeom>
          <a:noFill/>
          <a:ln w="9525">
            <a:noFill/>
            <a:miter lim="800000"/>
            <a:headEnd/>
            <a:tailEnd/>
          </a:ln>
        </p:spPr>
        <p:txBody>
          <a:bodyPr>
            <a:spAutoFit/>
          </a:bodyPr>
          <a:lstStyle/>
          <a:p>
            <a:r>
              <a:rPr lang="en-US" sz="3600">
                <a:solidFill>
                  <a:srgbClr val="000000"/>
                </a:solidFill>
                <a:latin typeface="Verdana" pitchFamily="34" charset="0"/>
              </a:rPr>
              <a:t>“OK, they are not useful, but certainly there is no harm in just leaving them there?”</a:t>
            </a:r>
            <a:endParaRPr lang="en-US" sz="3600">
              <a:solidFill>
                <a:srgbClr val="000000"/>
              </a:solidFill>
              <a:latin typeface="Calibri" pitchFamily="34" charset="0"/>
            </a:endParaRPr>
          </a:p>
        </p:txBody>
      </p:sp>
      <p:sp>
        <p:nvSpPr>
          <p:cNvPr id="5" name="TextBox 4"/>
          <p:cNvSpPr txBox="1">
            <a:spLocks noChangeArrowheads="1"/>
          </p:cNvSpPr>
          <p:nvPr/>
        </p:nvSpPr>
        <p:spPr bwMode="auto">
          <a:xfrm>
            <a:off x="1524000" y="4997450"/>
            <a:ext cx="6626225" cy="1416050"/>
          </a:xfrm>
          <a:prstGeom prst="rect">
            <a:avLst/>
          </a:prstGeom>
          <a:noFill/>
          <a:ln w="9525">
            <a:noFill/>
            <a:miter lim="800000"/>
            <a:headEnd/>
            <a:tailEnd/>
          </a:ln>
        </p:spPr>
        <p:txBody>
          <a:bodyPr>
            <a:spAutoFit/>
          </a:bodyPr>
          <a:lstStyle/>
          <a:p>
            <a:r>
              <a:rPr lang="en-US" sz="5000" b="1">
                <a:solidFill>
                  <a:srgbClr val="FF0000"/>
                </a:solidFill>
              </a:rPr>
              <a:t>There is. </a:t>
            </a:r>
            <a:r>
              <a:rPr lang="en-US" sz="3600">
                <a:solidFill>
                  <a:srgbClr val="FF0000"/>
                </a:solidFill>
              </a:rPr>
              <a:t>It prevents users from finding our good pages</a:t>
            </a:r>
            <a:r>
              <a:rPr lang="en-US" sz="2000">
                <a:solidFill>
                  <a:srgbClr val="FF0000"/>
                </a:solidFill>
              </a:rPr>
              <a:t>.</a:t>
            </a:r>
          </a:p>
        </p:txBody>
      </p:sp>
      <p:pic>
        <p:nvPicPr>
          <p:cNvPr id="16" name="Picture 15" descr="browser.png"/>
          <p:cNvPicPr>
            <a:picLocks noChangeAspect="1"/>
          </p:cNvPicPr>
          <p:nvPr/>
        </p:nvPicPr>
        <p:blipFill>
          <a:blip r:embed="rId3" cstate="print"/>
          <a:srcRect/>
          <a:stretch>
            <a:fillRect/>
          </a:stretch>
        </p:blipFill>
        <p:spPr bwMode="auto">
          <a:xfrm>
            <a:off x="2551113" y="2057400"/>
            <a:ext cx="1487487" cy="1365250"/>
          </a:xfrm>
          <a:prstGeom prst="rect">
            <a:avLst/>
          </a:prstGeom>
          <a:noFill/>
          <a:ln w="9525">
            <a:noFill/>
            <a:miter lim="800000"/>
            <a:headEnd/>
            <a:tailEnd/>
          </a:ln>
        </p:spPr>
      </p:pic>
      <p:pic>
        <p:nvPicPr>
          <p:cNvPr id="17" name="Picture 16" descr="browser.png"/>
          <p:cNvPicPr>
            <a:picLocks noChangeAspect="1"/>
          </p:cNvPicPr>
          <p:nvPr/>
        </p:nvPicPr>
        <p:blipFill>
          <a:blip r:embed="rId3" cstate="print"/>
          <a:srcRect/>
          <a:stretch>
            <a:fillRect/>
          </a:stretch>
        </p:blipFill>
        <p:spPr bwMode="auto">
          <a:xfrm>
            <a:off x="4837113" y="2133600"/>
            <a:ext cx="1487487" cy="1365250"/>
          </a:xfrm>
          <a:prstGeom prst="rect">
            <a:avLst/>
          </a:prstGeom>
          <a:noFill/>
          <a:ln w="9525">
            <a:noFill/>
            <a:miter lim="800000"/>
            <a:headEnd/>
            <a:tailEnd/>
          </a:ln>
        </p:spPr>
      </p:pic>
      <p:pic>
        <p:nvPicPr>
          <p:cNvPr id="23" name="Picture 2"/>
          <p:cNvPicPr>
            <a:picLocks noChangeAspect="1" noChangeArrowheads="1"/>
          </p:cNvPicPr>
          <p:nvPr/>
        </p:nvPicPr>
        <p:blipFill>
          <a:blip r:embed="rId4" cstate="print"/>
          <a:srcRect/>
          <a:stretch>
            <a:fillRect/>
          </a:stretch>
        </p:blipFill>
        <p:spPr bwMode="auto">
          <a:xfrm>
            <a:off x="4684713" y="1828800"/>
            <a:ext cx="658812" cy="493713"/>
          </a:xfrm>
          <a:prstGeom prst="rect">
            <a:avLst/>
          </a:prstGeom>
          <a:noFill/>
          <a:ln w="9525">
            <a:noFill/>
            <a:miter lim="800000"/>
            <a:headEnd/>
            <a:tailEnd/>
          </a:ln>
        </p:spPr>
      </p:pic>
      <p:pic>
        <p:nvPicPr>
          <p:cNvPr id="26" name="Picture 3"/>
          <p:cNvPicPr>
            <a:picLocks noChangeAspect="1" noChangeArrowheads="1"/>
          </p:cNvPicPr>
          <p:nvPr/>
        </p:nvPicPr>
        <p:blipFill>
          <a:blip r:embed="rId5" cstate="print"/>
          <a:srcRect/>
          <a:stretch>
            <a:fillRect/>
          </a:stretch>
        </p:blipFill>
        <p:spPr bwMode="auto">
          <a:xfrm>
            <a:off x="2246313" y="1752600"/>
            <a:ext cx="633412" cy="711200"/>
          </a:xfrm>
          <a:prstGeom prst="rect">
            <a:avLst/>
          </a:prstGeom>
          <a:noFill/>
          <a:ln w="9525">
            <a:noFill/>
            <a:miter lim="800000"/>
            <a:headEnd/>
            <a:tailEnd/>
          </a:ln>
        </p:spPr>
      </p:pic>
      <p:cxnSp>
        <p:nvCxnSpPr>
          <p:cNvPr id="28" name="Straight Arrow Connector 27"/>
          <p:cNvCxnSpPr/>
          <p:nvPr/>
        </p:nvCxnSpPr>
        <p:spPr>
          <a:xfrm rot="16200000" flipV="1">
            <a:off x="3066257" y="3675856"/>
            <a:ext cx="1295400" cy="4968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4628357" y="3677443"/>
            <a:ext cx="1219200" cy="4175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34" name="Picture 3"/>
          <p:cNvPicPr>
            <a:picLocks noChangeAspect="1" noChangeArrowheads="1"/>
          </p:cNvPicPr>
          <p:nvPr/>
        </p:nvPicPr>
        <p:blipFill>
          <a:blip r:embed="rId5" cstate="print"/>
          <a:srcRect/>
          <a:stretch>
            <a:fillRect/>
          </a:stretch>
        </p:blipFill>
        <p:spPr bwMode="auto">
          <a:xfrm>
            <a:off x="2398713" y="1905000"/>
            <a:ext cx="633412" cy="711200"/>
          </a:xfrm>
          <a:prstGeom prst="rect">
            <a:avLst/>
          </a:prstGeom>
          <a:noFill/>
          <a:ln w="9525">
            <a:noFill/>
            <a:miter lim="800000"/>
            <a:headEnd/>
            <a:tailEnd/>
          </a:ln>
        </p:spPr>
      </p:pic>
      <p:pic>
        <p:nvPicPr>
          <p:cNvPr id="35" name="Picture 3"/>
          <p:cNvPicPr>
            <a:picLocks noChangeAspect="1" noChangeArrowheads="1"/>
          </p:cNvPicPr>
          <p:nvPr/>
        </p:nvPicPr>
        <p:blipFill>
          <a:blip r:embed="rId5" cstate="print"/>
          <a:srcRect/>
          <a:stretch>
            <a:fillRect/>
          </a:stretch>
        </p:blipFill>
        <p:spPr bwMode="auto">
          <a:xfrm>
            <a:off x="2551113" y="2057400"/>
            <a:ext cx="633412" cy="711200"/>
          </a:xfrm>
          <a:prstGeom prst="rect">
            <a:avLst/>
          </a:prstGeom>
          <a:noFill/>
          <a:ln w="9525">
            <a:noFill/>
            <a:miter lim="800000"/>
            <a:headEnd/>
            <a:tailEnd/>
          </a:ln>
        </p:spPr>
      </p:pic>
      <p:cxnSp>
        <p:nvCxnSpPr>
          <p:cNvPr id="14" name="Straight Connector 13"/>
          <p:cNvCxnSpPr/>
          <p:nvPr/>
        </p:nvCxnSpPr>
        <p:spPr>
          <a:xfrm>
            <a:off x="428625" y="388938"/>
            <a:ext cx="6618288" cy="476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3375" y="955675"/>
            <a:ext cx="7696200" cy="3016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5125" y="1476375"/>
            <a:ext cx="4506913" cy="63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3"/>
          <p:cNvPicPr>
            <a:picLocks noChangeAspect="1" noChangeArrowheads="1"/>
          </p:cNvPicPr>
          <p:nvPr/>
        </p:nvPicPr>
        <p:blipFill>
          <a:blip r:embed="rId5" cstate="print"/>
          <a:srcRect/>
          <a:stretch>
            <a:fillRect/>
          </a:stretch>
        </p:blipFill>
        <p:spPr bwMode="auto">
          <a:xfrm>
            <a:off x="2703513" y="2209800"/>
            <a:ext cx="633412" cy="711200"/>
          </a:xfrm>
          <a:prstGeom prst="rect">
            <a:avLst/>
          </a:prstGeom>
          <a:noFill/>
          <a:ln w="9525">
            <a:noFill/>
            <a:miter lim="800000"/>
            <a:headEnd/>
            <a:tailEnd/>
          </a:ln>
        </p:spPr>
      </p:pic>
      <p:pic>
        <p:nvPicPr>
          <p:cNvPr id="22" name="Picture 3"/>
          <p:cNvPicPr>
            <a:picLocks noChangeAspect="1" noChangeArrowheads="1"/>
          </p:cNvPicPr>
          <p:nvPr/>
        </p:nvPicPr>
        <p:blipFill>
          <a:blip r:embed="rId5" cstate="print"/>
          <a:srcRect/>
          <a:stretch>
            <a:fillRect/>
          </a:stretch>
        </p:blipFill>
        <p:spPr bwMode="auto">
          <a:xfrm>
            <a:off x="2855913" y="2362200"/>
            <a:ext cx="633412" cy="711200"/>
          </a:xfrm>
          <a:prstGeom prst="rect">
            <a:avLst/>
          </a:prstGeom>
          <a:noFill/>
          <a:ln w="9525">
            <a:noFill/>
            <a:miter lim="800000"/>
            <a:headEnd/>
            <a:tailEnd/>
          </a:ln>
        </p:spPr>
      </p:pic>
      <p:pic>
        <p:nvPicPr>
          <p:cNvPr id="24" name="Picture 3"/>
          <p:cNvPicPr>
            <a:picLocks noChangeAspect="1" noChangeArrowheads="1"/>
          </p:cNvPicPr>
          <p:nvPr/>
        </p:nvPicPr>
        <p:blipFill>
          <a:blip r:embed="rId5" cstate="print"/>
          <a:srcRect/>
          <a:stretch>
            <a:fillRect/>
          </a:stretch>
        </p:blipFill>
        <p:spPr bwMode="auto">
          <a:xfrm>
            <a:off x="3008313" y="2514600"/>
            <a:ext cx="633412" cy="711200"/>
          </a:xfrm>
          <a:prstGeom prst="rect">
            <a:avLst/>
          </a:prstGeom>
          <a:noFill/>
          <a:ln w="9525">
            <a:noFill/>
            <a:miter lim="800000"/>
            <a:headEnd/>
            <a:tailEnd/>
          </a:ln>
        </p:spPr>
      </p:pic>
      <p:pic>
        <p:nvPicPr>
          <p:cNvPr id="25" name="Picture 3"/>
          <p:cNvPicPr>
            <a:picLocks noChangeAspect="1" noChangeArrowheads="1"/>
          </p:cNvPicPr>
          <p:nvPr/>
        </p:nvPicPr>
        <p:blipFill>
          <a:blip r:embed="rId5" cstate="print"/>
          <a:srcRect/>
          <a:stretch>
            <a:fillRect/>
          </a:stretch>
        </p:blipFill>
        <p:spPr bwMode="auto">
          <a:xfrm>
            <a:off x="3160713" y="2667000"/>
            <a:ext cx="633412" cy="71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663" y="609600"/>
            <a:ext cx="8623300" cy="5516563"/>
          </a:xfrm>
        </p:spPr>
        <p:txBody>
          <a:bodyPr/>
          <a:lstStyle/>
          <a:p>
            <a:pPr eaLnBrk="1" hangingPunct="1">
              <a:buFont typeface="Arial" charset="0"/>
              <a:buNone/>
            </a:pPr>
            <a:r>
              <a:rPr lang="en-US" sz="3600" dirty="0" smtClean="0">
                <a:latin typeface="Verdana" pitchFamily="34" charset="0"/>
              </a:rPr>
              <a:t>	</a:t>
            </a:r>
            <a:endParaRPr lang="en-US" sz="2400" dirty="0" smtClean="0">
              <a:latin typeface="Verdana" pitchFamily="34" charset="0"/>
            </a:endParaRPr>
          </a:p>
          <a:p>
            <a:pPr eaLnBrk="1" hangingPunct="1">
              <a:buFont typeface="Arial" charset="0"/>
              <a:buNone/>
            </a:pPr>
            <a:endParaRPr lang="en-US" sz="2400" dirty="0" smtClean="0">
              <a:solidFill>
                <a:srgbClr val="0070C0"/>
              </a:solidFill>
              <a:latin typeface="Verdana" pitchFamily="34" charset="0"/>
            </a:endParaRPr>
          </a:p>
          <a:p>
            <a:pPr eaLnBrk="1" hangingPunct="1">
              <a:buFont typeface="Arial" charset="0"/>
              <a:buNone/>
            </a:pPr>
            <a:r>
              <a:rPr lang="en-US" sz="2400" dirty="0" smtClean="0">
                <a:solidFill>
                  <a:srgbClr val="0070C0"/>
                </a:solidFill>
                <a:latin typeface="Verdana" pitchFamily="34" charset="0"/>
              </a:rPr>
              <a:t>			</a:t>
            </a:r>
            <a:endParaRPr lang="en-US" sz="2400" dirty="0" smtClean="0">
              <a:latin typeface="Verdana" pitchFamily="34" charset="0"/>
            </a:endParaRPr>
          </a:p>
          <a:p>
            <a:pPr eaLnBrk="1" hangingPunct="1">
              <a:buFont typeface="Arial" charset="0"/>
              <a:buNone/>
            </a:pPr>
            <a:r>
              <a:rPr lang="en-US" sz="2400" dirty="0" smtClean="0">
                <a:latin typeface="Verdana" pitchFamily="34" charset="0"/>
              </a:rPr>
              <a:t>	</a:t>
            </a:r>
          </a:p>
          <a:p>
            <a:pPr eaLnBrk="1" hangingPunct="1">
              <a:buFont typeface="Arial" charset="0"/>
              <a:buNone/>
            </a:pPr>
            <a:r>
              <a:rPr lang="en-US" sz="2400" dirty="0" smtClean="0">
                <a:latin typeface="Verdana" pitchFamily="34" charset="0"/>
              </a:rPr>
              <a:t>	</a:t>
            </a:r>
          </a:p>
          <a:p>
            <a:pPr eaLnBrk="1" hangingPunct="1">
              <a:buFont typeface="Arial" charset="0"/>
              <a:buNone/>
            </a:pPr>
            <a:r>
              <a:rPr lang="en-US" sz="2400" dirty="0" smtClean="0">
                <a:latin typeface="Verdana" pitchFamily="34" charset="0"/>
              </a:rPr>
              <a:t>	</a:t>
            </a:r>
          </a:p>
        </p:txBody>
      </p:sp>
      <p:sp>
        <p:nvSpPr>
          <p:cNvPr id="9" name="Rectangle 8"/>
          <p:cNvSpPr>
            <a:spLocks noChangeArrowheads="1"/>
          </p:cNvSpPr>
          <p:nvPr/>
        </p:nvSpPr>
        <p:spPr bwMode="auto">
          <a:xfrm rot="-295828">
            <a:off x="11394" y="497687"/>
            <a:ext cx="4572000" cy="1938992"/>
          </a:xfrm>
          <a:prstGeom prst="rect">
            <a:avLst/>
          </a:prstGeom>
          <a:noFill/>
          <a:ln w="9525">
            <a:noFill/>
            <a:miter lim="800000"/>
            <a:headEnd/>
            <a:tailEnd/>
          </a:ln>
        </p:spPr>
        <p:txBody>
          <a:bodyPr>
            <a:spAutoFit/>
          </a:bodyPr>
          <a:lstStyle/>
          <a:p>
            <a:r>
              <a:rPr lang="en-US" sz="4000" b="1" dirty="0">
                <a:solidFill>
                  <a:srgbClr val="0070C0"/>
                </a:solidFill>
                <a:latin typeface="Verdana" pitchFamily="34" charset="0"/>
              </a:rPr>
              <a:t>“How do we remove pages???</a:t>
            </a:r>
          </a:p>
        </p:txBody>
      </p:sp>
      <p:sp>
        <p:nvSpPr>
          <p:cNvPr id="10" name="Rectangle 9"/>
          <p:cNvSpPr>
            <a:spLocks noChangeArrowheads="1"/>
          </p:cNvSpPr>
          <p:nvPr/>
        </p:nvSpPr>
        <p:spPr bwMode="auto">
          <a:xfrm rot="880205">
            <a:off x="4022573" y="366292"/>
            <a:ext cx="4572000" cy="1938992"/>
          </a:xfrm>
          <a:prstGeom prst="rect">
            <a:avLst/>
          </a:prstGeom>
          <a:noFill/>
          <a:ln w="9525">
            <a:noFill/>
            <a:miter lim="800000"/>
            <a:headEnd/>
            <a:tailEnd/>
          </a:ln>
        </p:spPr>
        <p:txBody>
          <a:bodyPr>
            <a:spAutoFit/>
          </a:bodyPr>
          <a:lstStyle/>
          <a:p>
            <a:r>
              <a:rPr lang="en-US" sz="4000" b="1" dirty="0">
                <a:solidFill>
                  <a:srgbClr val="0070C0"/>
                </a:solidFill>
                <a:latin typeface="Verdana" pitchFamily="34" charset="0"/>
              </a:rPr>
              <a:t>“How do we reduce page views???</a:t>
            </a:r>
          </a:p>
        </p:txBody>
      </p:sp>
      <p:grpSp>
        <p:nvGrpSpPr>
          <p:cNvPr id="2" name="Group 7"/>
          <p:cNvGrpSpPr>
            <a:grpSpLocks/>
          </p:cNvGrpSpPr>
          <p:nvPr/>
        </p:nvGrpSpPr>
        <p:grpSpPr bwMode="auto">
          <a:xfrm>
            <a:off x="381000" y="2590800"/>
            <a:ext cx="3657600" cy="3505200"/>
            <a:chOff x="838200" y="2133600"/>
            <a:chExt cx="2819400" cy="2255431"/>
          </a:xfrm>
        </p:grpSpPr>
        <p:pic>
          <p:nvPicPr>
            <p:cNvPr id="11" name="Picture 10" descr="worker_icon_laptop3.png"/>
            <p:cNvPicPr>
              <a:picLocks noChangeAspect="1"/>
            </p:cNvPicPr>
            <p:nvPr/>
          </p:nvPicPr>
          <p:blipFill>
            <a:blip r:embed="rId3" cstate="print"/>
            <a:stretch>
              <a:fillRect/>
            </a:stretch>
          </p:blipFill>
          <p:spPr>
            <a:xfrm>
              <a:off x="838200" y="2133600"/>
              <a:ext cx="1837944" cy="1569631"/>
            </a:xfrm>
            <a:prstGeom prst="rect">
              <a:avLst/>
            </a:prstGeom>
            <a:effectLst>
              <a:reflection blurRad="6350" stA="52000" endA="300" endPos="35000" dir="5400000" sy="-100000" algn="bl" rotWithShape="0"/>
            </a:effectLst>
          </p:spPr>
        </p:pic>
        <p:pic>
          <p:nvPicPr>
            <p:cNvPr id="12" name="Picture 11" descr="worker_icon_laptop3.png"/>
            <p:cNvPicPr>
              <a:picLocks noChangeAspect="1"/>
            </p:cNvPicPr>
            <p:nvPr/>
          </p:nvPicPr>
          <p:blipFill>
            <a:blip r:embed="rId3" cstate="print"/>
            <a:stretch>
              <a:fillRect/>
            </a:stretch>
          </p:blipFill>
          <p:spPr>
            <a:xfrm>
              <a:off x="1066800" y="2819400"/>
              <a:ext cx="1837944" cy="1569631"/>
            </a:xfrm>
            <a:prstGeom prst="rect">
              <a:avLst/>
            </a:prstGeom>
            <a:effectLst>
              <a:reflection blurRad="6350" stA="52000" endA="300" endPos="35000" dir="5400000" sy="-100000" algn="bl" rotWithShape="0"/>
            </a:effectLst>
          </p:spPr>
        </p:pic>
        <p:pic>
          <p:nvPicPr>
            <p:cNvPr id="13" name="Picture 12" descr="worker_icon_laptop3.png"/>
            <p:cNvPicPr>
              <a:picLocks noChangeAspect="1"/>
            </p:cNvPicPr>
            <p:nvPr/>
          </p:nvPicPr>
          <p:blipFill>
            <a:blip r:embed="rId3" cstate="print"/>
            <a:stretch>
              <a:fillRect/>
            </a:stretch>
          </p:blipFill>
          <p:spPr>
            <a:xfrm flipH="1">
              <a:off x="2057400" y="2514600"/>
              <a:ext cx="1600200" cy="1569631"/>
            </a:xfrm>
            <a:prstGeom prst="rect">
              <a:avLst/>
            </a:prstGeom>
            <a:effectLst>
              <a:reflection blurRad="6350" stA="52000" endA="300" endPos="35000" dir="5400000" sy="-100000" algn="bl" rotWithShape="0"/>
            </a:effectLst>
          </p:spPr>
        </p:pic>
      </p:grpSp>
      <p:grpSp>
        <p:nvGrpSpPr>
          <p:cNvPr id="4" name="Group 16"/>
          <p:cNvGrpSpPr>
            <a:grpSpLocks/>
          </p:cNvGrpSpPr>
          <p:nvPr/>
        </p:nvGrpSpPr>
        <p:grpSpPr bwMode="auto">
          <a:xfrm>
            <a:off x="4343400" y="2590800"/>
            <a:ext cx="4267200" cy="3733800"/>
            <a:chOff x="5519879" y="5330349"/>
            <a:chExt cx="2654027" cy="1184408"/>
          </a:xfrm>
        </p:grpSpPr>
        <p:pic>
          <p:nvPicPr>
            <p:cNvPr id="651270" name="Picture 13" descr="arrow.png"/>
            <p:cNvPicPr>
              <a:picLocks noChangeAspect="1"/>
            </p:cNvPicPr>
            <p:nvPr/>
          </p:nvPicPr>
          <p:blipFill>
            <a:blip r:embed="rId4" cstate="print"/>
            <a:srcRect/>
            <a:stretch>
              <a:fillRect/>
            </a:stretch>
          </p:blipFill>
          <p:spPr bwMode="auto">
            <a:xfrm rot="20958876" flipV="1">
              <a:off x="6309911" y="5330349"/>
              <a:ext cx="1863995" cy="658359"/>
            </a:xfrm>
            <a:prstGeom prst="rect">
              <a:avLst/>
            </a:prstGeom>
            <a:noFill/>
            <a:ln w="9525">
              <a:noFill/>
              <a:miter lim="800000"/>
              <a:headEnd/>
              <a:tailEnd/>
            </a:ln>
          </p:spPr>
        </p:pic>
        <p:pic>
          <p:nvPicPr>
            <p:cNvPr id="15" name="Picture 14" descr="worker_icon2_laptop.png"/>
            <p:cNvPicPr>
              <a:picLocks noChangeAspect="1"/>
            </p:cNvPicPr>
            <p:nvPr/>
          </p:nvPicPr>
          <p:blipFill>
            <a:blip r:embed="rId5" cstate="print"/>
            <a:stretch>
              <a:fillRect/>
            </a:stretch>
          </p:blipFill>
          <p:spPr>
            <a:xfrm rot="21393367">
              <a:off x="5519879" y="5366510"/>
              <a:ext cx="1116943" cy="1148247"/>
            </a:xfrm>
            <a:prstGeom prst="rect">
              <a:avLst/>
            </a:prstGeom>
            <a:effectLst>
              <a:reflection blurRad="6350" stA="52000" endA="300" endPos="35000" dir="5400000" sy="-100000" algn="bl" rotWithShape="0"/>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TextBox 4"/>
          <p:cNvSpPr txBox="1">
            <a:spLocks noChangeArrowheads="1"/>
          </p:cNvSpPr>
          <p:nvPr/>
        </p:nvSpPr>
        <p:spPr bwMode="auto">
          <a:xfrm>
            <a:off x="319088" y="228600"/>
            <a:ext cx="6856412" cy="646113"/>
          </a:xfrm>
          <a:prstGeom prst="rect">
            <a:avLst/>
          </a:prstGeom>
          <a:noFill/>
          <a:ln w="9525">
            <a:noFill/>
            <a:miter lim="800000"/>
            <a:headEnd/>
            <a:tailEnd/>
          </a:ln>
        </p:spPr>
        <p:txBody>
          <a:bodyPr wrap="none">
            <a:spAutoFit/>
          </a:bodyPr>
          <a:lstStyle/>
          <a:p>
            <a:r>
              <a:rPr lang="en-US" sz="3600">
                <a:solidFill>
                  <a:srgbClr val="000000"/>
                </a:solidFill>
                <a:latin typeface="Verdana" pitchFamily="34" charset="0"/>
              </a:rPr>
              <a:t>#1  Remove Pages from Site</a:t>
            </a:r>
          </a:p>
        </p:txBody>
      </p:sp>
      <p:pic>
        <p:nvPicPr>
          <p:cNvPr id="655372" name="Picture 13" descr="search_cond_form.jpg"/>
          <p:cNvPicPr>
            <a:picLocks noChangeAspect="1"/>
          </p:cNvPicPr>
          <p:nvPr/>
        </p:nvPicPr>
        <p:blipFill>
          <a:blip r:embed="rId3" cstate="print"/>
          <a:srcRect/>
          <a:stretch>
            <a:fillRect/>
          </a:stretch>
        </p:blipFill>
        <p:spPr bwMode="auto">
          <a:xfrm>
            <a:off x="457200" y="838200"/>
            <a:ext cx="8201606" cy="1524000"/>
          </a:xfrm>
          <a:prstGeom prst="rect">
            <a:avLst/>
          </a:prstGeom>
          <a:noFill/>
          <a:ln w="9525">
            <a:noFill/>
            <a:miter lim="800000"/>
            <a:headEnd/>
            <a:tailEnd/>
          </a:ln>
        </p:spPr>
      </p:pic>
      <p:sp>
        <p:nvSpPr>
          <p:cNvPr id="17" name="Rectangle 16"/>
          <p:cNvSpPr/>
          <p:nvPr/>
        </p:nvSpPr>
        <p:spPr bwMode="auto">
          <a:xfrm>
            <a:off x="381000" y="2895601"/>
            <a:ext cx="4038599"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prstClr val="white"/>
                </a:solidFill>
              </a:rPr>
              <a:t>Remove Conditional Formatting</a:t>
            </a:r>
          </a:p>
        </p:txBody>
      </p:sp>
      <p:pic>
        <p:nvPicPr>
          <p:cNvPr id="655368" name="Picture 15" descr="j0178874.jpg"/>
          <p:cNvPicPr>
            <a:picLocks noChangeAspect="1"/>
          </p:cNvPicPr>
          <p:nvPr/>
        </p:nvPicPr>
        <p:blipFill>
          <a:blip r:embed="rId4" cstate="print"/>
          <a:srcRect/>
          <a:stretch>
            <a:fillRect/>
          </a:stretch>
        </p:blipFill>
        <p:spPr bwMode="auto">
          <a:xfrm>
            <a:off x="5280025" y="2482486"/>
            <a:ext cx="2873375" cy="42993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22" name="Picture 6" descr="C:\Users\laurelh\AppData\Local\Microsoft\Windows\Temporary Internet Files\Content.IE5\IR8OA4AB\MCj04040130000[1].wmf"/>
          <p:cNvPicPr>
            <a:picLocks noChangeAspect="1" noChangeArrowheads="1"/>
          </p:cNvPicPr>
          <p:nvPr/>
        </p:nvPicPr>
        <p:blipFill>
          <a:blip r:embed="rId3" cstate="print"/>
          <a:srcRect/>
          <a:stretch>
            <a:fillRect/>
          </a:stretch>
        </p:blipFill>
        <p:spPr bwMode="auto">
          <a:xfrm>
            <a:off x="2895613" y="1143000"/>
            <a:ext cx="1904987" cy="1898650"/>
          </a:xfrm>
          <a:prstGeom prst="rect">
            <a:avLst/>
          </a:prstGeom>
          <a:noFill/>
          <a:ln w="9525">
            <a:noFill/>
            <a:miter lim="800000"/>
            <a:headEnd/>
            <a:tailEnd/>
          </a:ln>
        </p:spPr>
      </p:pic>
      <p:grpSp>
        <p:nvGrpSpPr>
          <p:cNvPr id="2" name="Group 21"/>
          <p:cNvGrpSpPr>
            <a:grpSpLocks/>
          </p:cNvGrpSpPr>
          <p:nvPr/>
        </p:nvGrpSpPr>
        <p:grpSpPr bwMode="auto">
          <a:xfrm>
            <a:off x="4103688" y="685800"/>
            <a:ext cx="5468937" cy="1606550"/>
            <a:chOff x="4103812" y="685800"/>
            <a:chExt cx="5468848" cy="1607226"/>
          </a:xfrm>
        </p:grpSpPr>
        <p:pic>
          <p:nvPicPr>
            <p:cNvPr id="657420" name="Picture 4" descr="C:\Users\laurelh\AppData\Local\Microsoft\Windows\Temporary Internet Files\Content.IE5\U3YQZ1EX\MCj04398050000[1].png"/>
            <p:cNvPicPr>
              <a:picLocks noChangeAspect="1" noChangeArrowheads="1"/>
            </p:cNvPicPr>
            <p:nvPr/>
          </p:nvPicPr>
          <p:blipFill>
            <a:blip r:embed="rId4" cstate="print"/>
            <a:srcRect/>
            <a:stretch>
              <a:fillRect/>
            </a:stretch>
          </p:blipFill>
          <p:spPr bwMode="auto">
            <a:xfrm rot="-9590722">
              <a:off x="4103812" y="1115254"/>
              <a:ext cx="1138336" cy="1177772"/>
            </a:xfrm>
            <a:prstGeom prst="rect">
              <a:avLst/>
            </a:prstGeom>
            <a:noFill/>
            <a:ln w="9525">
              <a:noFill/>
              <a:miter lim="800000"/>
              <a:headEnd/>
              <a:tailEnd/>
            </a:ln>
          </p:spPr>
        </p:pic>
        <p:sp>
          <p:nvSpPr>
            <p:cNvPr id="657421" name="TextBox 16"/>
            <p:cNvSpPr txBox="1">
              <a:spLocks noChangeArrowheads="1"/>
            </p:cNvSpPr>
            <p:nvPr/>
          </p:nvSpPr>
          <p:spPr bwMode="auto">
            <a:xfrm>
              <a:off x="5108145" y="685800"/>
              <a:ext cx="4464515" cy="831347"/>
            </a:xfrm>
            <a:prstGeom prst="rect">
              <a:avLst/>
            </a:prstGeom>
            <a:noFill/>
            <a:ln w="9525">
              <a:noFill/>
              <a:miter lim="800000"/>
              <a:headEnd/>
              <a:tailEnd/>
            </a:ln>
          </p:spPr>
          <p:txBody>
            <a:bodyPr>
              <a:spAutoFit/>
            </a:bodyPr>
            <a:lstStyle/>
            <a:p>
              <a:r>
                <a:rPr lang="en-US" sz="2400" dirty="0">
                  <a:solidFill>
                    <a:srgbClr val="000000"/>
                  </a:solidFill>
                  <a:latin typeface="Verdana" pitchFamily="34" charset="0"/>
                </a:rPr>
                <a:t>“</a:t>
              </a:r>
              <a:r>
                <a:rPr lang="en-US" sz="2400" b="1" dirty="0">
                  <a:solidFill>
                    <a:srgbClr val="000000"/>
                  </a:solidFill>
                  <a:latin typeface="Verdana" pitchFamily="34" charset="0"/>
                </a:rPr>
                <a:t>Remove conditional formatting</a:t>
              </a:r>
              <a:r>
                <a:rPr lang="en-US" sz="2400" dirty="0" smtClean="0">
                  <a:solidFill>
                    <a:srgbClr val="000000"/>
                  </a:solidFill>
                  <a:latin typeface="Verdana" pitchFamily="34" charset="0"/>
                </a:rPr>
                <a:t>”</a:t>
              </a:r>
              <a:endParaRPr lang="en-US" sz="2400" dirty="0">
                <a:solidFill>
                  <a:srgbClr val="000000"/>
                </a:solidFill>
                <a:latin typeface="Verdana" pitchFamily="34" charset="0"/>
              </a:endParaRPr>
            </a:p>
          </p:txBody>
        </p:sp>
      </p:grpSp>
      <p:grpSp>
        <p:nvGrpSpPr>
          <p:cNvPr id="3" name="Group 22"/>
          <p:cNvGrpSpPr>
            <a:grpSpLocks/>
          </p:cNvGrpSpPr>
          <p:nvPr/>
        </p:nvGrpSpPr>
        <p:grpSpPr bwMode="auto">
          <a:xfrm>
            <a:off x="304800" y="2133600"/>
            <a:ext cx="7696200" cy="3082321"/>
            <a:chOff x="304800" y="2133600"/>
            <a:chExt cx="7696200" cy="3081434"/>
          </a:xfrm>
        </p:grpSpPr>
        <p:pic>
          <p:nvPicPr>
            <p:cNvPr id="657418" name="Picture 5" descr="C:\Users\laurelh\AppData\Local\Microsoft\Windows\Temporary Internet Files\Content.IE5\U3YQZ1EX\MCj04398050000[1].png"/>
            <p:cNvPicPr>
              <a:picLocks noChangeAspect="1" noChangeArrowheads="1"/>
            </p:cNvPicPr>
            <p:nvPr/>
          </p:nvPicPr>
          <p:blipFill>
            <a:blip r:embed="rId4" cstate="print"/>
            <a:srcRect/>
            <a:stretch>
              <a:fillRect/>
            </a:stretch>
          </p:blipFill>
          <p:spPr bwMode="auto">
            <a:xfrm>
              <a:off x="2579688" y="2133600"/>
              <a:ext cx="1230312" cy="1230312"/>
            </a:xfrm>
            <a:prstGeom prst="rect">
              <a:avLst/>
            </a:prstGeom>
            <a:noFill/>
            <a:ln w="9525">
              <a:noFill/>
              <a:miter lim="800000"/>
              <a:headEnd/>
              <a:tailEnd/>
            </a:ln>
          </p:spPr>
        </p:pic>
        <p:sp>
          <p:nvSpPr>
            <p:cNvPr id="657419" name="TextBox 19"/>
            <p:cNvSpPr txBox="1">
              <a:spLocks noChangeArrowheads="1"/>
            </p:cNvSpPr>
            <p:nvPr/>
          </p:nvSpPr>
          <p:spPr bwMode="auto">
            <a:xfrm>
              <a:off x="304800" y="3276600"/>
              <a:ext cx="7696200" cy="1938434"/>
            </a:xfrm>
            <a:prstGeom prst="rect">
              <a:avLst/>
            </a:prstGeom>
            <a:noFill/>
            <a:ln w="9525">
              <a:noFill/>
              <a:miter lim="800000"/>
              <a:headEnd/>
              <a:tailEnd/>
            </a:ln>
          </p:spPr>
          <p:txBody>
            <a:bodyPr>
              <a:spAutoFit/>
            </a:bodyPr>
            <a:lstStyle/>
            <a:p>
              <a:r>
                <a:rPr lang="en-US" sz="4000" dirty="0">
                  <a:solidFill>
                    <a:srgbClr val="000000"/>
                  </a:solidFill>
                  <a:latin typeface="Verdana" pitchFamily="34" charset="0"/>
                </a:rPr>
                <a:t>“</a:t>
              </a:r>
              <a:r>
                <a:rPr lang="en-US" sz="4000" b="1" dirty="0">
                  <a:solidFill>
                    <a:srgbClr val="000000"/>
                  </a:solidFill>
                  <a:latin typeface="Verdana" pitchFamily="34" charset="0"/>
                </a:rPr>
                <a:t>Format text in a variety of ways based on conditions</a:t>
              </a:r>
              <a:r>
                <a:rPr lang="en-US" sz="4000" dirty="0" smtClean="0">
                  <a:solidFill>
                    <a:srgbClr val="000000"/>
                  </a:solidFill>
                  <a:latin typeface="Verdana" pitchFamily="34" charset="0"/>
                </a:rPr>
                <a:t>”</a:t>
              </a:r>
              <a:endParaRPr lang="en-US" sz="4000" dirty="0">
                <a:solidFill>
                  <a:srgbClr val="000000"/>
                </a:solidFill>
                <a:latin typeface="Verdana" pitchFamily="34" charset="0"/>
              </a:endParaRPr>
            </a:p>
          </p:txBody>
        </p:sp>
      </p:grpSp>
      <p:grpSp>
        <p:nvGrpSpPr>
          <p:cNvPr id="4" name="Group 29"/>
          <p:cNvGrpSpPr>
            <a:grpSpLocks/>
          </p:cNvGrpSpPr>
          <p:nvPr/>
        </p:nvGrpSpPr>
        <p:grpSpPr bwMode="auto">
          <a:xfrm>
            <a:off x="5562600" y="4114800"/>
            <a:ext cx="3276600" cy="2438400"/>
            <a:chOff x="5323486" y="4572008"/>
            <a:chExt cx="1826488" cy="1523992"/>
          </a:xfrm>
        </p:grpSpPr>
        <p:sp>
          <p:nvSpPr>
            <p:cNvPr id="15" name="Rectangle 14"/>
            <p:cNvSpPr/>
            <p:nvPr/>
          </p:nvSpPr>
          <p:spPr>
            <a:xfrm>
              <a:off x="5333633" y="4572008"/>
              <a:ext cx="1810543" cy="1523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white"/>
                  </a:solidFill>
                </a:rPr>
                <a:t>Remove Conditional Formatting</a:t>
              </a:r>
            </a:p>
          </p:txBody>
        </p:sp>
        <p:cxnSp>
          <p:nvCxnSpPr>
            <p:cNvPr id="25" name="Straight Connector 24"/>
            <p:cNvCxnSpPr/>
            <p:nvPr/>
          </p:nvCxnSpPr>
          <p:spPr>
            <a:xfrm>
              <a:off x="5323486" y="4572008"/>
              <a:ext cx="1761256" cy="150018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5323486" y="4572008"/>
              <a:ext cx="1826488" cy="150018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TextBox 4"/>
          <p:cNvSpPr txBox="1">
            <a:spLocks noChangeArrowheads="1"/>
          </p:cNvSpPr>
          <p:nvPr/>
        </p:nvSpPr>
        <p:spPr bwMode="auto">
          <a:xfrm>
            <a:off x="319088" y="228600"/>
            <a:ext cx="6278562" cy="646113"/>
          </a:xfrm>
          <a:prstGeom prst="rect">
            <a:avLst/>
          </a:prstGeom>
          <a:noFill/>
          <a:ln w="9525">
            <a:noFill/>
            <a:miter lim="800000"/>
            <a:headEnd/>
            <a:tailEnd/>
          </a:ln>
        </p:spPr>
        <p:txBody>
          <a:bodyPr wrap="none">
            <a:spAutoFit/>
          </a:bodyPr>
          <a:lstStyle/>
          <a:p>
            <a:r>
              <a:rPr lang="en-US" sz="3600">
                <a:solidFill>
                  <a:srgbClr val="000000"/>
                </a:solidFill>
                <a:latin typeface="Verdana" pitchFamily="34" charset="0"/>
              </a:rPr>
              <a:t>#2  Remove Links to Page</a:t>
            </a:r>
          </a:p>
        </p:txBody>
      </p:sp>
      <p:pic>
        <p:nvPicPr>
          <p:cNvPr id="37" name="Picture 36" descr="10TutorialsAboutPivotTableExcelServices.jpg"/>
          <p:cNvPicPr>
            <a:picLocks noChangeAspect="1"/>
          </p:cNvPicPr>
          <p:nvPr/>
        </p:nvPicPr>
        <p:blipFill>
          <a:blip r:embed="rId3" cstate="print"/>
          <a:srcRect/>
          <a:stretch>
            <a:fillRect/>
          </a:stretch>
        </p:blipFill>
        <p:spPr bwMode="auto">
          <a:xfrm>
            <a:off x="0" y="1143000"/>
            <a:ext cx="9144000" cy="3773662"/>
          </a:xfrm>
          <a:prstGeom prst="rect">
            <a:avLst/>
          </a:prstGeom>
          <a:noFill/>
          <a:ln w="9525">
            <a:noFill/>
            <a:miter lim="800000"/>
            <a:headEnd/>
            <a:tailEnd/>
          </a:ln>
        </p:spPr>
      </p:pic>
      <p:grpSp>
        <p:nvGrpSpPr>
          <p:cNvPr id="2" name="Group 30"/>
          <p:cNvGrpSpPr>
            <a:grpSpLocks/>
          </p:cNvGrpSpPr>
          <p:nvPr/>
        </p:nvGrpSpPr>
        <p:grpSpPr bwMode="auto">
          <a:xfrm>
            <a:off x="0" y="4495800"/>
            <a:ext cx="9144000" cy="2362200"/>
            <a:chOff x="0" y="4495800"/>
            <a:chExt cx="9144000" cy="2362200"/>
          </a:xfrm>
        </p:grpSpPr>
        <p:pic>
          <p:nvPicPr>
            <p:cNvPr id="659463" name="Picture 31" descr="j0178831.jpg"/>
            <p:cNvPicPr>
              <a:picLocks noChangeAspect="1"/>
            </p:cNvPicPr>
            <p:nvPr/>
          </p:nvPicPr>
          <p:blipFill>
            <a:blip r:embed="rId4" cstate="print"/>
            <a:srcRect/>
            <a:stretch>
              <a:fillRect/>
            </a:stretch>
          </p:blipFill>
          <p:spPr bwMode="auto">
            <a:xfrm>
              <a:off x="2895600" y="6041135"/>
              <a:ext cx="1219200" cy="816865"/>
            </a:xfrm>
            <a:prstGeom prst="rect">
              <a:avLst/>
            </a:prstGeom>
            <a:noFill/>
            <a:ln w="9525">
              <a:noFill/>
              <a:miter lim="800000"/>
              <a:headEnd/>
              <a:tailEnd/>
            </a:ln>
          </p:spPr>
        </p:pic>
        <p:pic>
          <p:nvPicPr>
            <p:cNvPr id="659464" name="Picture 34" descr="j0178811.jpg"/>
            <p:cNvPicPr>
              <a:picLocks noChangeAspect="1"/>
            </p:cNvPicPr>
            <p:nvPr/>
          </p:nvPicPr>
          <p:blipFill>
            <a:blip r:embed="rId5" cstate="print"/>
            <a:srcRect/>
            <a:stretch>
              <a:fillRect/>
            </a:stretch>
          </p:blipFill>
          <p:spPr bwMode="auto">
            <a:xfrm>
              <a:off x="2514600" y="5867400"/>
              <a:ext cx="667004" cy="990600"/>
            </a:xfrm>
            <a:prstGeom prst="rect">
              <a:avLst/>
            </a:prstGeom>
            <a:noFill/>
            <a:ln w="9525">
              <a:noFill/>
              <a:miter lim="800000"/>
              <a:headEnd/>
              <a:tailEnd/>
            </a:ln>
          </p:spPr>
        </p:pic>
        <p:pic>
          <p:nvPicPr>
            <p:cNvPr id="659465" name="Picture 33" descr="j0178790.jpg"/>
            <p:cNvPicPr>
              <a:picLocks noChangeAspect="1"/>
            </p:cNvPicPr>
            <p:nvPr/>
          </p:nvPicPr>
          <p:blipFill>
            <a:blip r:embed="rId6" cstate="print"/>
            <a:srcRect/>
            <a:stretch>
              <a:fillRect/>
            </a:stretch>
          </p:blipFill>
          <p:spPr bwMode="auto">
            <a:xfrm>
              <a:off x="1819072" y="5791200"/>
              <a:ext cx="707644" cy="1066800"/>
            </a:xfrm>
            <a:prstGeom prst="rect">
              <a:avLst/>
            </a:prstGeom>
            <a:noFill/>
            <a:ln w="9525">
              <a:noFill/>
              <a:miter lim="800000"/>
              <a:headEnd/>
              <a:tailEnd/>
            </a:ln>
          </p:spPr>
        </p:pic>
        <p:pic>
          <p:nvPicPr>
            <p:cNvPr id="659466" name="Picture 21" descr="j0178787.jpg"/>
            <p:cNvPicPr>
              <a:picLocks noChangeAspect="1"/>
            </p:cNvPicPr>
            <p:nvPr/>
          </p:nvPicPr>
          <p:blipFill>
            <a:blip r:embed="rId7" cstate="print"/>
            <a:srcRect/>
            <a:stretch>
              <a:fillRect/>
            </a:stretch>
          </p:blipFill>
          <p:spPr bwMode="auto">
            <a:xfrm>
              <a:off x="3886200" y="5638800"/>
              <a:ext cx="806704" cy="1219200"/>
            </a:xfrm>
            <a:prstGeom prst="rect">
              <a:avLst/>
            </a:prstGeom>
            <a:noFill/>
            <a:ln w="9525">
              <a:noFill/>
              <a:miter lim="800000"/>
              <a:headEnd/>
              <a:tailEnd/>
            </a:ln>
          </p:spPr>
        </p:pic>
        <p:pic>
          <p:nvPicPr>
            <p:cNvPr id="659467" name="Picture 23" descr="j0178789.jpg"/>
            <p:cNvPicPr>
              <a:picLocks noChangeAspect="1"/>
            </p:cNvPicPr>
            <p:nvPr/>
          </p:nvPicPr>
          <p:blipFill>
            <a:blip r:embed="rId8" cstate="print"/>
            <a:srcRect/>
            <a:stretch>
              <a:fillRect/>
            </a:stretch>
          </p:blipFill>
          <p:spPr bwMode="auto">
            <a:xfrm>
              <a:off x="4572000" y="5486400"/>
              <a:ext cx="923544" cy="1371600"/>
            </a:xfrm>
            <a:prstGeom prst="rect">
              <a:avLst/>
            </a:prstGeom>
            <a:noFill/>
            <a:ln w="9525">
              <a:noFill/>
              <a:miter lim="800000"/>
              <a:headEnd/>
              <a:tailEnd/>
            </a:ln>
          </p:spPr>
        </p:pic>
        <p:pic>
          <p:nvPicPr>
            <p:cNvPr id="659468" name="Picture 25" descr="j0178866.jpg"/>
            <p:cNvPicPr>
              <a:picLocks noChangeAspect="1"/>
            </p:cNvPicPr>
            <p:nvPr/>
          </p:nvPicPr>
          <p:blipFill>
            <a:blip r:embed="rId9" cstate="print"/>
            <a:srcRect l="2890" r="13208" b="31250"/>
            <a:stretch>
              <a:fillRect/>
            </a:stretch>
          </p:blipFill>
          <p:spPr bwMode="auto">
            <a:xfrm>
              <a:off x="5486400" y="5257800"/>
              <a:ext cx="1295400" cy="1600200"/>
            </a:xfrm>
            <a:prstGeom prst="rect">
              <a:avLst/>
            </a:prstGeom>
            <a:noFill/>
            <a:ln w="9525">
              <a:noFill/>
              <a:miter lim="800000"/>
              <a:headEnd/>
              <a:tailEnd/>
            </a:ln>
          </p:spPr>
        </p:pic>
        <p:pic>
          <p:nvPicPr>
            <p:cNvPr id="659469" name="Picture 13" descr="j0178792.jpg"/>
            <p:cNvPicPr>
              <a:picLocks noChangeAspect="1"/>
            </p:cNvPicPr>
            <p:nvPr/>
          </p:nvPicPr>
          <p:blipFill>
            <a:blip r:embed="rId10" cstate="print"/>
            <a:srcRect/>
            <a:stretch>
              <a:fillRect/>
            </a:stretch>
          </p:blipFill>
          <p:spPr bwMode="auto">
            <a:xfrm>
              <a:off x="6553200" y="5257800"/>
              <a:ext cx="1077468" cy="1600200"/>
            </a:xfrm>
            <a:prstGeom prst="rect">
              <a:avLst/>
            </a:prstGeom>
            <a:noFill/>
            <a:ln w="9525">
              <a:noFill/>
              <a:miter lim="800000"/>
              <a:headEnd/>
              <a:tailEnd/>
            </a:ln>
          </p:spPr>
        </p:pic>
        <p:pic>
          <p:nvPicPr>
            <p:cNvPr id="659470" name="Picture 32" descr="j0178884.jpg"/>
            <p:cNvPicPr>
              <a:picLocks noChangeAspect="1"/>
            </p:cNvPicPr>
            <p:nvPr/>
          </p:nvPicPr>
          <p:blipFill>
            <a:blip r:embed="rId11" cstate="print"/>
            <a:srcRect/>
            <a:stretch>
              <a:fillRect/>
            </a:stretch>
          </p:blipFill>
          <p:spPr bwMode="auto">
            <a:xfrm>
              <a:off x="7315200" y="4495800"/>
              <a:ext cx="1061466" cy="1600200"/>
            </a:xfrm>
            <a:prstGeom prst="rect">
              <a:avLst/>
            </a:prstGeom>
            <a:noFill/>
            <a:ln w="9525">
              <a:noFill/>
              <a:miter lim="800000"/>
              <a:headEnd/>
              <a:tailEnd/>
            </a:ln>
          </p:spPr>
        </p:pic>
        <p:pic>
          <p:nvPicPr>
            <p:cNvPr id="659471" name="Picture 27" descr="j0178877.jpg"/>
            <p:cNvPicPr>
              <a:picLocks noChangeAspect="1"/>
            </p:cNvPicPr>
            <p:nvPr/>
          </p:nvPicPr>
          <p:blipFill>
            <a:blip r:embed="rId12" cstate="print"/>
            <a:srcRect/>
            <a:stretch>
              <a:fillRect/>
            </a:stretch>
          </p:blipFill>
          <p:spPr bwMode="auto">
            <a:xfrm>
              <a:off x="8163128" y="4689764"/>
              <a:ext cx="978408" cy="1482436"/>
            </a:xfrm>
            <a:prstGeom prst="rect">
              <a:avLst/>
            </a:prstGeom>
            <a:noFill/>
            <a:ln w="9525">
              <a:noFill/>
              <a:miter lim="800000"/>
              <a:headEnd/>
              <a:tailEnd/>
            </a:ln>
          </p:spPr>
        </p:pic>
        <p:pic>
          <p:nvPicPr>
            <p:cNvPr id="659472" name="Picture 35" descr="j0178855.jpg"/>
            <p:cNvPicPr>
              <a:picLocks noChangeAspect="1"/>
            </p:cNvPicPr>
            <p:nvPr/>
          </p:nvPicPr>
          <p:blipFill>
            <a:blip r:embed="rId13" cstate="print"/>
            <a:srcRect r="10417" b="15625"/>
            <a:stretch>
              <a:fillRect/>
            </a:stretch>
          </p:blipFill>
          <p:spPr bwMode="auto">
            <a:xfrm>
              <a:off x="0" y="5715000"/>
              <a:ext cx="1820333" cy="1143000"/>
            </a:xfrm>
            <a:prstGeom prst="rect">
              <a:avLst/>
            </a:prstGeom>
            <a:noFill/>
            <a:ln w="9525">
              <a:noFill/>
              <a:miter lim="800000"/>
              <a:headEnd/>
              <a:tailEnd/>
            </a:ln>
          </p:spPr>
        </p:pic>
        <p:pic>
          <p:nvPicPr>
            <p:cNvPr id="659473" name="Picture 16" descr="j0178881.jpg"/>
            <p:cNvPicPr>
              <a:picLocks noChangeAspect="1"/>
            </p:cNvPicPr>
            <p:nvPr/>
          </p:nvPicPr>
          <p:blipFill>
            <a:blip r:embed="rId14" cstate="print"/>
            <a:srcRect/>
            <a:stretch>
              <a:fillRect/>
            </a:stretch>
          </p:blipFill>
          <p:spPr bwMode="auto">
            <a:xfrm>
              <a:off x="7162800" y="6022848"/>
              <a:ext cx="1255868" cy="835152"/>
            </a:xfrm>
            <a:prstGeom prst="rect">
              <a:avLst/>
            </a:prstGeom>
            <a:noFill/>
            <a:ln w="9525">
              <a:noFill/>
              <a:miter lim="800000"/>
              <a:headEnd/>
              <a:tailEnd/>
            </a:ln>
          </p:spPr>
        </p:pic>
        <p:pic>
          <p:nvPicPr>
            <p:cNvPr id="659474" name="Picture 29" descr="j0178820.jpg"/>
            <p:cNvPicPr>
              <a:picLocks noChangeAspect="1"/>
            </p:cNvPicPr>
            <p:nvPr/>
          </p:nvPicPr>
          <p:blipFill>
            <a:blip r:embed="rId15" cstate="print"/>
            <a:srcRect/>
            <a:stretch>
              <a:fillRect/>
            </a:stretch>
          </p:blipFill>
          <p:spPr bwMode="auto">
            <a:xfrm>
              <a:off x="8115300" y="6172200"/>
              <a:ext cx="1028700" cy="6858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244475" y="2392501"/>
            <a:ext cx="8470900" cy="3785652"/>
          </a:xfrm>
          <a:prstGeom prst="rect">
            <a:avLst/>
          </a:prstGeom>
          <a:noFill/>
          <a:ln w="9525">
            <a:noFill/>
            <a:miter lim="800000"/>
            <a:headEnd/>
            <a:tailEnd/>
          </a:ln>
        </p:spPr>
        <p:txBody>
          <a:bodyPr>
            <a:spAutoFit/>
          </a:bodyPr>
          <a:lstStyle/>
          <a:p>
            <a:endParaRPr lang="en-US" sz="2400" dirty="0">
              <a:solidFill>
                <a:srgbClr val="000000"/>
              </a:solidFill>
              <a:latin typeface="Verdana" pitchFamily="34" charset="0"/>
            </a:endParaRPr>
          </a:p>
          <a:p>
            <a:endParaRPr lang="en-US" sz="2400" dirty="0">
              <a:solidFill>
                <a:srgbClr val="000000"/>
              </a:solidFill>
              <a:latin typeface="Verdana" pitchFamily="34" charset="0"/>
            </a:endParaRPr>
          </a:p>
          <a:p>
            <a:endParaRPr lang="en-US" sz="2400" dirty="0">
              <a:solidFill>
                <a:srgbClr val="000000"/>
              </a:solidFill>
              <a:latin typeface="Verdana" pitchFamily="34" charset="0"/>
            </a:endParaRPr>
          </a:p>
          <a:p>
            <a:endParaRPr lang="en-US" sz="2400" dirty="0">
              <a:solidFill>
                <a:srgbClr val="000000"/>
              </a:solidFill>
              <a:latin typeface="Verdana" pitchFamily="34" charset="0"/>
            </a:endParaRPr>
          </a:p>
          <a:p>
            <a:endParaRPr lang="en-US" sz="2400" dirty="0">
              <a:solidFill>
                <a:srgbClr val="000000"/>
              </a:solidFill>
              <a:latin typeface="Verdana" pitchFamily="34" charset="0"/>
            </a:endParaRPr>
          </a:p>
          <a:p>
            <a:r>
              <a:rPr lang="en-US" sz="4000" dirty="0" smtClean="0">
                <a:solidFill>
                  <a:srgbClr val="000000"/>
                </a:solidFill>
                <a:latin typeface="Verdana" pitchFamily="34" charset="0"/>
              </a:rPr>
              <a:t>Page </a:t>
            </a:r>
            <a:r>
              <a:rPr lang="en-US" sz="4000" dirty="0">
                <a:solidFill>
                  <a:srgbClr val="000000"/>
                </a:solidFill>
                <a:latin typeface="Verdana" pitchFamily="34" charset="0"/>
              </a:rPr>
              <a:t>views fell by over </a:t>
            </a:r>
            <a:r>
              <a:rPr lang="en-US" sz="4000" b="1" dirty="0">
                <a:solidFill>
                  <a:srgbClr val="000000"/>
                </a:solidFill>
                <a:latin typeface="Verdana" pitchFamily="34" charset="0"/>
              </a:rPr>
              <a:t>77</a:t>
            </a:r>
            <a:r>
              <a:rPr lang="en-US" sz="4000" b="1" dirty="0" smtClean="0">
                <a:solidFill>
                  <a:srgbClr val="000000"/>
                </a:solidFill>
                <a:latin typeface="Verdana" pitchFamily="34" charset="0"/>
              </a:rPr>
              <a:t>%</a:t>
            </a:r>
          </a:p>
          <a:p>
            <a:endParaRPr lang="en-US" sz="4000" b="1" dirty="0">
              <a:solidFill>
                <a:srgbClr val="000000"/>
              </a:solidFill>
              <a:latin typeface="Verdana" pitchFamily="34" charset="0"/>
            </a:endParaRPr>
          </a:p>
          <a:p>
            <a:r>
              <a:rPr lang="en-US" sz="4000" dirty="0" smtClean="0">
                <a:solidFill>
                  <a:srgbClr val="000000"/>
                </a:solidFill>
                <a:latin typeface="Verdana" pitchFamily="34" charset="0"/>
              </a:rPr>
              <a:t>Dissatisfaction </a:t>
            </a:r>
            <a:r>
              <a:rPr lang="en-US" sz="4000" dirty="0">
                <a:solidFill>
                  <a:srgbClr val="000000"/>
                </a:solidFill>
                <a:latin typeface="Verdana" pitchFamily="34" charset="0"/>
              </a:rPr>
              <a:t>fell by over </a:t>
            </a:r>
            <a:r>
              <a:rPr lang="en-US" sz="4000" b="1" dirty="0">
                <a:solidFill>
                  <a:srgbClr val="000000"/>
                </a:solidFill>
                <a:latin typeface="Verdana" pitchFamily="34" charset="0"/>
              </a:rPr>
              <a:t>15%</a:t>
            </a:r>
          </a:p>
        </p:txBody>
      </p:sp>
      <p:pic>
        <p:nvPicPr>
          <p:cNvPr id="12" name="Picture 11" descr="RemoveFromTOC.jpg"/>
          <p:cNvPicPr>
            <a:picLocks noChangeAspect="1"/>
          </p:cNvPicPr>
          <p:nvPr/>
        </p:nvPicPr>
        <p:blipFill>
          <a:blip r:embed="rId3" cstate="print"/>
          <a:srcRect/>
          <a:stretch>
            <a:fillRect/>
          </a:stretch>
        </p:blipFill>
        <p:spPr bwMode="auto">
          <a:xfrm>
            <a:off x="228600" y="609600"/>
            <a:ext cx="8623276" cy="2209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4440" y="2057400"/>
            <a:ext cx="4583760" cy="3048000"/>
          </a:xfrm>
          <a:prstGeom prst="rect">
            <a:avLst/>
          </a:prstGeom>
          <a:noFill/>
          <a:ln w="9525">
            <a:noFill/>
            <a:miter lim="800000"/>
            <a:headEnd/>
            <a:tailEnd/>
          </a:ln>
        </p:spPr>
      </p:pic>
      <p:sp>
        <p:nvSpPr>
          <p:cNvPr id="663554" name="TextBox 4"/>
          <p:cNvSpPr txBox="1">
            <a:spLocks noChangeArrowheads="1"/>
          </p:cNvSpPr>
          <p:nvPr/>
        </p:nvSpPr>
        <p:spPr bwMode="auto">
          <a:xfrm>
            <a:off x="76200" y="228600"/>
            <a:ext cx="6735763" cy="646113"/>
          </a:xfrm>
          <a:prstGeom prst="rect">
            <a:avLst/>
          </a:prstGeom>
          <a:noFill/>
          <a:ln w="9525">
            <a:noFill/>
            <a:miter lim="800000"/>
            <a:headEnd/>
            <a:tailEnd/>
          </a:ln>
        </p:spPr>
        <p:txBody>
          <a:bodyPr wrap="none">
            <a:spAutoFit/>
          </a:bodyPr>
          <a:lstStyle/>
          <a:p>
            <a:r>
              <a:rPr lang="en-US" sz="3600">
                <a:solidFill>
                  <a:srgbClr val="000000"/>
                </a:solidFill>
                <a:latin typeface="Verdana" pitchFamily="34" charset="0"/>
              </a:rPr>
              <a:t>#3  Hide Pages from Search</a:t>
            </a:r>
          </a:p>
        </p:txBody>
      </p:sp>
      <p:pic>
        <p:nvPicPr>
          <p:cNvPr id="663562" name="Picture 15" descr="IMSUMfunction.jpg"/>
          <p:cNvPicPr>
            <a:picLocks noChangeAspect="1"/>
          </p:cNvPicPr>
          <p:nvPr/>
        </p:nvPicPr>
        <p:blipFill>
          <a:blip r:embed="rId4" cstate="print"/>
          <a:srcRect/>
          <a:stretch>
            <a:fillRect/>
          </a:stretch>
        </p:blipFill>
        <p:spPr bwMode="auto">
          <a:xfrm>
            <a:off x="4800818" y="2590311"/>
            <a:ext cx="3971707" cy="3896214"/>
          </a:xfrm>
          <a:prstGeom prst="rect">
            <a:avLst/>
          </a:prstGeom>
          <a:noFill/>
          <a:ln w="9525">
            <a:noFill/>
            <a:miter lim="800000"/>
            <a:headEnd/>
            <a:tailEnd/>
          </a:ln>
        </p:spPr>
      </p:pic>
      <p:sp>
        <p:nvSpPr>
          <p:cNvPr id="5" name="TextBox 4"/>
          <p:cNvSpPr txBox="1"/>
          <p:nvPr/>
        </p:nvSpPr>
        <p:spPr>
          <a:xfrm>
            <a:off x="990600" y="914400"/>
            <a:ext cx="7534435" cy="1015663"/>
          </a:xfrm>
          <a:prstGeom prst="rect">
            <a:avLst/>
          </a:prstGeom>
          <a:noFill/>
        </p:spPr>
        <p:txBody>
          <a:bodyPr wrap="none" rtlCol="0">
            <a:spAutoFit/>
          </a:bodyPr>
          <a:lstStyle/>
          <a:p>
            <a:r>
              <a:rPr lang="en-IE" sz="6000" b="1" dirty="0" smtClean="0">
                <a:solidFill>
                  <a:prstClr val="black"/>
                </a:solidFill>
              </a:rPr>
              <a:t>Sum / add a number</a:t>
            </a:r>
            <a:endParaRPr lang="en-US" sz="6000" b="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cstate="print"/>
          <a:srcRect/>
          <a:stretch>
            <a:fillRect/>
          </a:stretch>
        </p:blipFill>
        <p:spPr bwMode="auto">
          <a:xfrm>
            <a:off x="885825" y="241300"/>
            <a:ext cx="7516813" cy="1397000"/>
          </a:xfrm>
          <a:prstGeom prst="rect">
            <a:avLst/>
          </a:prstGeom>
          <a:noFill/>
          <a:ln w="9525">
            <a:noFill/>
            <a:miter lim="800000"/>
            <a:headEnd/>
            <a:tailEnd/>
          </a:ln>
        </p:spPr>
      </p:pic>
      <p:pic>
        <p:nvPicPr>
          <p:cNvPr id="673794" name="Picture 3"/>
          <p:cNvPicPr>
            <a:picLocks noChangeAspect="1" noChangeArrowheads="1"/>
          </p:cNvPicPr>
          <p:nvPr/>
        </p:nvPicPr>
        <p:blipFill>
          <a:blip r:embed="rId4" cstate="print"/>
          <a:srcRect/>
          <a:stretch>
            <a:fillRect/>
          </a:stretch>
        </p:blipFill>
        <p:spPr bwMode="auto">
          <a:xfrm>
            <a:off x="1244472" y="1738312"/>
            <a:ext cx="6375528" cy="1919287"/>
          </a:xfrm>
          <a:prstGeom prst="rect">
            <a:avLst/>
          </a:prstGeom>
          <a:noFill/>
          <a:ln w="9525">
            <a:noFill/>
            <a:miter lim="800000"/>
            <a:headEnd/>
            <a:tailEnd/>
          </a:ln>
        </p:spPr>
      </p:pic>
      <p:pic>
        <p:nvPicPr>
          <p:cNvPr id="673795" name="Picture 4"/>
          <p:cNvPicPr>
            <a:picLocks noChangeAspect="1" noChangeArrowheads="1"/>
          </p:cNvPicPr>
          <p:nvPr/>
        </p:nvPicPr>
        <p:blipFill>
          <a:blip r:embed="rId5" cstate="print"/>
          <a:srcRect t="14499"/>
          <a:stretch>
            <a:fillRect/>
          </a:stretch>
        </p:blipFill>
        <p:spPr bwMode="auto">
          <a:xfrm>
            <a:off x="1182688" y="3657600"/>
            <a:ext cx="6321425" cy="2359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58333"/>
          <a:stretch>
            <a:fillRect/>
          </a:stretch>
        </p:blipFill>
        <p:spPr bwMode="auto">
          <a:xfrm>
            <a:off x="1524000" y="228600"/>
            <a:ext cx="2286000" cy="6540843"/>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a:off x="1447800" y="317157"/>
            <a:ext cx="5486400" cy="65408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7426" name="Picture 2" descr="C:\Users\Gerry\Pictures\angry man.jpg"/>
          <p:cNvPicPr>
            <a:picLocks noChangeAspect="1" noChangeArrowheads="1"/>
          </p:cNvPicPr>
          <p:nvPr/>
        </p:nvPicPr>
        <p:blipFill>
          <a:blip r:embed="rId3" cstate="print"/>
          <a:srcRect/>
          <a:stretch>
            <a:fillRect/>
          </a:stretch>
        </p:blipFill>
        <p:spPr bwMode="auto">
          <a:xfrm>
            <a:off x="0" y="7170"/>
            <a:ext cx="9145170" cy="685083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nvPicPr>
        <p:blipFill>
          <a:blip r:embed="rId3" cstate="print"/>
          <a:srcRect b="4901"/>
          <a:stretch>
            <a:fillRect/>
          </a:stretch>
        </p:blipFill>
        <p:spPr bwMode="auto">
          <a:xfrm>
            <a:off x="0" y="-38100"/>
            <a:ext cx="9188450" cy="689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Footer Placeholder 1"/>
          <p:cNvSpPr>
            <a:spLocks noGrp="1"/>
          </p:cNvSpPr>
          <p:nvPr>
            <p:ph type="ftr" sz="quarter" idx="10"/>
          </p:nvPr>
        </p:nvSpPr>
        <p:spPr>
          <a:noFill/>
        </p:spPr>
        <p:txBody>
          <a:bodyPr/>
          <a:lstStyle/>
          <a:p>
            <a:r>
              <a:rPr lang="en-GB" smtClean="0">
                <a:solidFill>
                  <a:srgbClr val="000000"/>
                </a:solidFill>
                <a:latin typeface="Arial" charset="0"/>
                <a:cs typeface="Arial" charset="0"/>
              </a:rPr>
              <a:t>Copyright </a:t>
            </a:r>
            <a:r>
              <a:rPr lang="en-US" smtClean="0">
                <a:solidFill>
                  <a:srgbClr val="000000"/>
                </a:solidFill>
                <a:latin typeface="Arial" charset="0"/>
                <a:cs typeface="Times New Roman" pitchFamily="18" charset="0"/>
              </a:rPr>
              <a:t>© Gerry McGovern: www.gerrymcgovern.com</a:t>
            </a:r>
            <a:r>
              <a:rPr lang="en-US" sz="1400" smtClean="0">
                <a:solidFill>
                  <a:srgbClr val="000000"/>
                </a:solidFill>
                <a:latin typeface="Arial" charset="0"/>
                <a:cs typeface="Times New Roman" pitchFamily="18" charset="0"/>
              </a:rPr>
              <a:t>   </a:t>
            </a:r>
            <a:fld id="{F3EC495A-5429-4834-82EA-9746BD652078}" type="slidenum">
              <a:rPr lang="en-US" sz="1800" b="1" smtClean="0">
                <a:solidFill>
                  <a:srgbClr val="000000"/>
                </a:solidFill>
                <a:latin typeface="Arial" charset="0"/>
                <a:cs typeface="Times New Roman" pitchFamily="18" charset="0"/>
              </a:rPr>
              <a:pPr/>
              <a:t>160</a:t>
            </a:fld>
            <a:endParaRPr lang="en-US" sz="1800" b="1" smtClean="0">
              <a:solidFill>
                <a:srgbClr val="000000"/>
              </a:solidFill>
              <a:latin typeface="Arial" charset="0"/>
              <a:cs typeface="Times New Roman" pitchFamily="18" charset="0"/>
            </a:endParaRPr>
          </a:p>
        </p:txBody>
      </p:sp>
      <p:sp>
        <p:nvSpPr>
          <p:cNvPr id="921602" name="Text Box 2"/>
          <p:cNvSpPr txBox="1">
            <a:spLocks noChangeArrowheads="1"/>
          </p:cNvSpPr>
          <p:nvPr/>
        </p:nvSpPr>
        <p:spPr bwMode="auto">
          <a:xfrm>
            <a:off x="0" y="2487613"/>
            <a:ext cx="9144000" cy="3749675"/>
          </a:xfrm>
          <a:prstGeom prst="rect">
            <a:avLst/>
          </a:prstGeom>
          <a:noFill/>
          <a:ln w="9525">
            <a:noFill/>
            <a:miter lim="800000"/>
            <a:headEnd/>
            <a:tailEnd/>
          </a:ln>
        </p:spPr>
        <p:txBody>
          <a:bodyPr>
            <a:spAutoFit/>
          </a:bodyPr>
          <a:lstStyle/>
          <a:p>
            <a:pPr algn="ctr"/>
            <a:r>
              <a:rPr lang="en-IE" sz="5000" b="1">
                <a:solidFill>
                  <a:srgbClr val="000000"/>
                </a:solidFill>
              </a:rPr>
              <a:t>A free weekly email newsletter on web content. To subscribe, please send an email to:</a:t>
            </a:r>
          </a:p>
          <a:p>
            <a:pPr algn="ctr"/>
            <a:r>
              <a:rPr lang="en-IE" sz="4000" b="1">
                <a:solidFill>
                  <a:srgbClr val="000000"/>
                </a:solidFill>
              </a:rPr>
              <a:t>gerry@gerrymcgovern.com</a:t>
            </a:r>
          </a:p>
        </p:txBody>
      </p:sp>
      <p:sp>
        <p:nvSpPr>
          <p:cNvPr id="921603" name="WordArt 3"/>
          <p:cNvSpPr>
            <a:spLocks noChangeArrowheads="1" noChangeShapeType="1" noTextEdit="1"/>
          </p:cNvSpPr>
          <p:nvPr/>
        </p:nvSpPr>
        <p:spPr bwMode="auto">
          <a:xfrm>
            <a:off x="0" y="357188"/>
            <a:ext cx="9144000" cy="1919287"/>
          </a:xfrm>
          <a:prstGeom prst="rect">
            <a:avLst/>
          </a:prstGeom>
        </p:spPr>
        <p:txBody>
          <a:bodyPr wrap="none" fromWordArt="1">
            <a:prstTxWarp prst="textPlain">
              <a:avLst>
                <a:gd name="adj" fmla="val 50000"/>
              </a:avLst>
            </a:prstTxWarp>
          </a:bodyPr>
          <a:lstStyle/>
          <a:p>
            <a:pPr algn="ctr"/>
            <a:r>
              <a:rPr lang="en-US" sz="6000" kern="10">
                <a:ln w="19050">
                  <a:solidFill>
                    <a:srgbClr val="99CCFF"/>
                  </a:solidFill>
                  <a:miter lim="800000"/>
                  <a:headEnd/>
                  <a:tailEnd/>
                </a:ln>
                <a:solidFill>
                  <a:srgbClr val="0066CC"/>
                </a:solidFill>
                <a:effectLst>
                  <a:outerShdw dist="35921" dir="2700000" algn="ctr" rotWithShape="0">
                    <a:srgbClr val="990000"/>
                  </a:outerShdw>
                </a:effectLst>
                <a:latin typeface="Impact"/>
              </a:rPr>
              <a:t>FREE</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919554" name="Text Box 2"/>
          <p:cNvSpPr txBox="1">
            <a:spLocks noChangeArrowheads="1"/>
          </p:cNvSpPr>
          <p:nvPr/>
        </p:nvSpPr>
        <p:spPr bwMode="auto">
          <a:xfrm>
            <a:off x="1295400" y="2667000"/>
            <a:ext cx="6781800" cy="457200"/>
          </a:xfrm>
          <a:prstGeom prst="rect">
            <a:avLst/>
          </a:prstGeom>
          <a:noFill/>
          <a:ln w="9525">
            <a:noFill/>
            <a:miter lim="800000"/>
            <a:headEnd/>
            <a:tailEnd/>
          </a:ln>
        </p:spPr>
        <p:txBody>
          <a:bodyPr>
            <a:spAutoFit/>
          </a:bodyPr>
          <a:lstStyle/>
          <a:p>
            <a:endParaRPr lang="en-US" sz="2400">
              <a:solidFill>
                <a:srgbClr val="003366"/>
              </a:solidFill>
            </a:endParaRPr>
          </a:p>
        </p:txBody>
      </p:sp>
      <p:sp>
        <p:nvSpPr>
          <p:cNvPr id="919555" name="Text Box 3"/>
          <p:cNvSpPr txBox="1">
            <a:spLocks noChangeArrowheads="1"/>
          </p:cNvSpPr>
          <p:nvPr/>
        </p:nvSpPr>
        <p:spPr bwMode="auto">
          <a:xfrm>
            <a:off x="8539163" y="6237288"/>
            <a:ext cx="693737" cy="457200"/>
          </a:xfrm>
          <a:prstGeom prst="rect">
            <a:avLst/>
          </a:prstGeom>
          <a:noFill/>
          <a:ln w="44450">
            <a:noFill/>
            <a:miter lim="800000"/>
            <a:headEnd/>
            <a:tailEnd/>
          </a:ln>
        </p:spPr>
        <p:txBody>
          <a:bodyPr wrap="none">
            <a:spAutoFit/>
          </a:bodyPr>
          <a:lstStyle/>
          <a:p>
            <a:fld id="{20C14139-23B0-4B6C-9ED5-3EB6537348F6}" type="slidenum">
              <a:rPr lang="en-US" sz="2400">
                <a:solidFill>
                  <a:srgbClr val="003366"/>
                </a:solidFill>
              </a:rPr>
              <a:pPr/>
              <a:t>161</a:t>
            </a:fld>
            <a:endParaRPr lang="en-US" sz="2400">
              <a:solidFill>
                <a:srgbClr val="003366"/>
              </a:solidFill>
            </a:endParaRPr>
          </a:p>
        </p:txBody>
      </p:sp>
      <p:pic>
        <p:nvPicPr>
          <p:cNvPr id="10241" name="Picture 1" descr="http://ecx.images-amazon.com/images/I/51PLPR9uEjL._SS500_.jpg"/>
          <p:cNvPicPr>
            <a:picLocks noChangeAspect="1" noChangeArrowheads="1"/>
          </p:cNvPicPr>
          <p:nvPr/>
        </p:nvPicPr>
        <p:blipFill>
          <a:blip r:embed="rId3" cstate="print"/>
          <a:srcRect/>
          <a:stretch>
            <a:fillRect/>
          </a:stretch>
        </p:blipFill>
        <p:spPr bwMode="auto">
          <a:xfrm>
            <a:off x="1143000" y="0"/>
            <a:ext cx="6858000"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3" cstate="print"/>
          <a:srcRect/>
          <a:stretch>
            <a:fillRect/>
          </a:stretch>
        </p:blipFill>
        <p:spPr bwMode="auto">
          <a:xfrm>
            <a:off x="0" y="0"/>
            <a:ext cx="92376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2466" name="Picture 2"/>
          <p:cNvPicPr>
            <a:picLocks noChangeAspect="1" noChangeArrowheads="1"/>
          </p:cNvPicPr>
          <p:nvPr/>
        </p:nvPicPr>
        <p:blipFill>
          <a:blip r:embed="rId3" cstate="print"/>
          <a:srcRect/>
          <a:stretch>
            <a:fillRect/>
          </a:stretch>
        </p:blipFill>
        <p:spPr bwMode="auto">
          <a:xfrm>
            <a:off x="0" y="0"/>
            <a:ext cx="914905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nvPicPr>
        <p:blipFill>
          <a:blip r:embed="rId3" cstate="print"/>
          <a:srcRect r="7735"/>
          <a:stretch>
            <a:fillRect/>
          </a:stretch>
        </p:blipFill>
        <p:spPr bwMode="auto">
          <a:xfrm>
            <a:off x="0" y="0"/>
            <a:ext cx="9144000" cy="680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52" name="Picture 4"/>
          <p:cNvPicPr>
            <a:picLocks noChangeAspect="1" noChangeArrowheads="1"/>
          </p:cNvPicPr>
          <p:nvPr/>
        </p:nvPicPr>
        <p:blipFill>
          <a:blip r:embed="rId3" cstate="print"/>
          <a:srcRect/>
          <a:stretch>
            <a:fillRect/>
          </a:stretch>
        </p:blipFill>
        <p:spPr bwMode="auto">
          <a:xfrm>
            <a:off x="-1" y="0"/>
            <a:ext cx="9072745" cy="667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1"/>
          <p:cNvPicPr>
            <a:picLocks noChangeAspect="1" noChangeArrowheads="1"/>
          </p:cNvPicPr>
          <p:nvPr/>
        </p:nvPicPr>
        <p:blipFill>
          <a:blip r:embed="rId3" cstate="print"/>
          <a:srcRect b="37481"/>
          <a:stretch>
            <a:fillRect/>
          </a:stretch>
        </p:blipFill>
        <p:spPr bwMode="auto">
          <a:xfrm>
            <a:off x="0" y="6350"/>
            <a:ext cx="9169294" cy="706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52708" name="Picture 4"/>
          <p:cNvPicPr>
            <a:picLocks noChangeAspect="1" noChangeArrowheads="1"/>
          </p:cNvPicPr>
          <p:nvPr/>
        </p:nvPicPr>
        <p:blipFill>
          <a:blip r:embed="rId3" cstate="print"/>
          <a:srcRect r="17123"/>
          <a:stretch>
            <a:fillRect/>
          </a:stretch>
        </p:blipFill>
        <p:spPr bwMode="auto">
          <a:xfrm>
            <a:off x="174168" y="0"/>
            <a:ext cx="8694057" cy="6865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Road-Sign-Simple"/>
          <p:cNvPicPr>
            <a:picLocks noChangeAspect="1" noChangeArrowheads="1"/>
          </p:cNvPicPr>
          <p:nvPr/>
        </p:nvPicPr>
        <p:blipFill>
          <a:blip r:embed="rId3" cstate="print"/>
          <a:srcRect l="3815" r="7484"/>
          <a:stretch>
            <a:fillRect/>
          </a:stretch>
        </p:blipFill>
        <p:spPr bwMode="auto">
          <a:xfrm>
            <a:off x="0" y="0"/>
            <a:ext cx="9144000" cy="6858000"/>
          </a:xfrm>
          <a:prstGeom prst="rect">
            <a:avLst/>
          </a:prstGeom>
          <a:noFill/>
          <a:ln w="9525">
            <a:noFill/>
            <a:miter lim="800000"/>
            <a:headEnd/>
            <a:tailEnd/>
          </a:ln>
        </p:spPr>
      </p:pic>
      <p:pic>
        <p:nvPicPr>
          <p:cNvPr id="5" name="Picture 3" descr="Road-Sign-Complex"/>
          <p:cNvPicPr>
            <a:picLocks noChangeAspect="1" noChangeArrowheads="1"/>
          </p:cNvPicPr>
          <p:nvPr/>
        </p:nvPicPr>
        <p:blipFill>
          <a:blip r:embed="rId4" cstate="print"/>
          <a:srcRect l="2679" t="37250" r="6462" b="46878"/>
          <a:stretch>
            <a:fillRect/>
          </a:stretch>
        </p:blipFill>
        <p:spPr bwMode="auto">
          <a:xfrm>
            <a:off x="-20638" y="2554288"/>
            <a:ext cx="9164638" cy="1089025"/>
          </a:xfrm>
          <a:prstGeom prst="rect">
            <a:avLst/>
          </a:prstGeom>
          <a:noFill/>
          <a:ln w="9525">
            <a:noFill/>
            <a:miter lim="800000"/>
            <a:headEnd/>
            <a:tailEnd/>
          </a:ln>
        </p:spPr>
      </p:pic>
      <p:pic>
        <p:nvPicPr>
          <p:cNvPr id="4" name="Picture 3" descr="Road-Sign-Complex"/>
          <p:cNvPicPr>
            <a:picLocks noChangeAspect="1" noChangeArrowheads="1"/>
          </p:cNvPicPr>
          <p:nvPr/>
        </p:nvPicPr>
        <p:blipFill>
          <a:blip r:embed="rId4" cstate="print"/>
          <a:srcRect l="61159" t="21164" r="6462"/>
          <a:stretch>
            <a:fillRect/>
          </a:stretch>
        </p:blipFill>
        <p:spPr bwMode="auto">
          <a:xfrm>
            <a:off x="5878513" y="1450975"/>
            <a:ext cx="3265487" cy="5407025"/>
          </a:xfrm>
          <a:prstGeom prst="rect">
            <a:avLst/>
          </a:prstGeom>
          <a:noFill/>
          <a:ln w="9525">
            <a:noFill/>
            <a:miter lim="800000"/>
            <a:headEnd/>
            <a:tailEnd/>
          </a:ln>
        </p:spPr>
      </p:pic>
      <p:pic>
        <p:nvPicPr>
          <p:cNvPr id="6" name="Picture 3" descr="Road-Sign-Complex"/>
          <p:cNvPicPr>
            <a:picLocks noChangeAspect="1" noChangeArrowheads="1"/>
          </p:cNvPicPr>
          <p:nvPr/>
        </p:nvPicPr>
        <p:blipFill>
          <a:blip r:embed="rId4" cstate="print"/>
          <a:srcRect l="39717" t="21376" r="6462"/>
          <a:stretch>
            <a:fillRect/>
          </a:stretch>
        </p:blipFill>
        <p:spPr bwMode="auto">
          <a:xfrm>
            <a:off x="3716338" y="1465263"/>
            <a:ext cx="5427662" cy="5392737"/>
          </a:xfrm>
          <a:prstGeom prst="rect">
            <a:avLst/>
          </a:prstGeom>
          <a:noFill/>
          <a:ln w="9525">
            <a:noFill/>
            <a:miter lim="800000"/>
            <a:headEnd/>
            <a:tailEnd/>
          </a:ln>
        </p:spPr>
      </p:pic>
      <p:pic>
        <p:nvPicPr>
          <p:cNvPr id="7" name="Picture 3" descr="Road-Sign-Complex"/>
          <p:cNvPicPr>
            <a:picLocks noChangeAspect="1" noChangeArrowheads="1"/>
          </p:cNvPicPr>
          <p:nvPr/>
        </p:nvPicPr>
        <p:blipFill>
          <a:blip r:embed="rId4" cstate="print"/>
          <a:srcRect l="2679" t="20952" r="6462"/>
          <a:stretch>
            <a:fillRect/>
          </a:stretch>
        </p:blipFill>
        <p:spPr bwMode="auto">
          <a:xfrm>
            <a:off x="-20638" y="1436688"/>
            <a:ext cx="9164638" cy="5421312"/>
          </a:xfrm>
          <a:prstGeom prst="rect">
            <a:avLst/>
          </a:prstGeom>
          <a:noFill/>
          <a:ln w="9525">
            <a:noFill/>
            <a:miter lim="800000"/>
            <a:headEnd/>
            <a:tailEnd/>
          </a:ln>
        </p:spPr>
      </p:pic>
      <p:pic>
        <p:nvPicPr>
          <p:cNvPr id="8" name="Picture 3" descr="Road-Sign-Complex"/>
          <p:cNvPicPr>
            <a:picLocks noChangeAspect="1" noChangeArrowheads="1"/>
          </p:cNvPicPr>
          <p:nvPr/>
        </p:nvPicPr>
        <p:blipFill>
          <a:blip r:embed="rId4" cstate="print"/>
          <a:srcRect l="2679" r="6462"/>
          <a:stretch>
            <a:fillRect/>
          </a:stretch>
        </p:blipFill>
        <p:spPr bwMode="auto">
          <a:xfrm>
            <a:off x="-20638" y="0"/>
            <a:ext cx="9164638"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Road-Sign-Simple"/>
          <p:cNvPicPr>
            <a:picLocks noChangeAspect="1" noChangeArrowheads="1"/>
          </p:cNvPicPr>
          <p:nvPr/>
        </p:nvPicPr>
        <p:blipFill>
          <a:blip r:embed="rId3" cstate="print"/>
          <a:srcRect l="3815" r="7484"/>
          <a:stretch>
            <a:fillRect/>
          </a:stretch>
        </p:blipFill>
        <p:spPr bwMode="auto">
          <a:xfrm>
            <a:off x="0" y="0"/>
            <a:ext cx="9144000" cy="6858000"/>
          </a:xfrm>
          <a:prstGeom prst="rect">
            <a:avLst/>
          </a:prstGeom>
          <a:noFill/>
          <a:ln w="9525">
            <a:noFill/>
            <a:miter lim="800000"/>
            <a:headEnd/>
            <a:tailEnd/>
          </a:ln>
        </p:spPr>
      </p:pic>
      <p:pic>
        <p:nvPicPr>
          <p:cNvPr id="5" name="Picture 3" descr="Road-Sign-Complex"/>
          <p:cNvPicPr>
            <a:picLocks noChangeAspect="1" noChangeArrowheads="1"/>
          </p:cNvPicPr>
          <p:nvPr/>
        </p:nvPicPr>
        <p:blipFill>
          <a:blip r:embed="rId4" cstate="print"/>
          <a:srcRect l="2679" t="37250" r="6462" b="46878"/>
          <a:stretch>
            <a:fillRect/>
          </a:stretch>
        </p:blipFill>
        <p:spPr bwMode="auto">
          <a:xfrm>
            <a:off x="-20638" y="2554288"/>
            <a:ext cx="9164638" cy="1089025"/>
          </a:xfrm>
          <a:prstGeom prst="rect">
            <a:avLst/>
          </a:prstGeom>
          <a:noFill/>
          <a:ln w="9525">
            <a:noFill/>
            <a:miter lim="800000"/>
            <a:headEnd/>
            <a:tailEnd/>
          </a:ln>
        </p:spPr>
      </p:pic>
      <p:pic>
        <p:nvPicPr>
          <p:cNvPr id="4" name="Picture 3" descr="Road-Sign-Complex"/>
          <p:cNvPicPr>
            <a:picLocks noChangeAspect="1" noChangeArrowheads="1"/>
          </p:cNvPicPr>
          <p:nvPr/>
        </p:nvPicPr>
        <p:blipFill>
          <a:blip r:embed="rId4" cstate="print"/>
          <a:srcRect l="61159" t="21164" r="6462"/>
          <a:stretch>
            <a:fillRect/>
          </a:stretch>
        </p:blipFill>
        <p:spPr bwMode="auto">
          <a:xfrm>
            <a:off x="5878513" y="1450975"/>
            <a:ext cx="3265487" cy="5407025"/>
          </a:xfrm>
          <a:prstGeom prst="rect">
            <a:avLst/>
          </a:prstGeom>
          <a:noFill/>
          <a:ln w="9525">
            <a:noFill/>
            <a:miter lim="800000"/>
            <a:headEnd/>
            <a:tailEnd/>
          </a:ln>
        </p:spPr>
      </p:pic>
      <p:pic>
        <p:nvPicPr>
          <p:cNvPr id="6" name="Picture 3" descr="Road-Sign-Complex"/>
          <p:cNvPicPr>
            <a:picLocks noChangeAspect="1" noChangeArrowheads="1"/>
          </p:cNvPicPr>
          <p:nvPr/>
        </p:nvPicPr>
        <p:blipFill>
          <a:blip r:embed="rId4" cstate="print"/>
          <a:srcRect l="39717" t="21376" r="6462"/>
          <a:stretch>
            <a:fillRect/>
          </a:stretch>
        </p:blipFill>
        <p:spPr bwMode="auto">
          <a:xfrm>
            <a:off x="3716338" y="1465263"/>
            <a:ext cx="5427662" cy="5392737"/>
          </a:xfrm>
          <a:prstGeom prst="rect">
            <a:avLst/>
          </a:prstGeom>
          <a:noFill/>
          <a:ln w="9525">
            <a:noFill/>
            <a:miter lim="800000"/>
            <a:headEnd/>
            <a:tailEnd/>
          </a:ln>
        </p:spPr>
      </p:pic>
      <p:pic>
        <p:nvPicPr>
          <p:cNvPr id="7" name="Picture 3" descr="Road-Sign-Complex"/>
          <p:cNvPicPr>
            <a:picLocks noChangeAspect="1" noChangeArrowheads="1"/>
          </p:cNvPicPr>
          <p:nvPr/>
        </p:nvPicPr>
        <p:blipFill>
          <a:blip r:embed="rId4" cstate="print"/>
          <a:srcRect l="2679" t="20952" r="6462"/>
          <a:stretch>
            <a:fillRect/>
          </a:stretch>
        </p:blipFill>
        <p:spPr bwMode="auto">
          <a:xfrm>
            <a:off x="-20638" y="1436688"/>
            <a:ext cx="9164638" cy="5421312"/>
          </a:xfrm>
          <a:prstGeom prst="rect">
            <a:avLst/>
          </a:prstGeom>
          <a:noFill/>
          <a:ln w="9525">
            <a:noFill/>
            <a:miter lim="800000"/>
            <a:headEnd/>
            <a:tailEnd/>
          </a:ln>
        </p:spPr>
      </p:pic>
      <p:pic>
        <p:nvPicPr>
          <p:cNvPr id="8" name="Picture 3" descr="Road-Sign-Complex"/>
          <p:cNvPicPr>
            <a:picLocks noChangeAspect="1" noChangeArrowheads="1"/>
          </p:cNvPicPr>
          <p:nvPr/>
        </p:nvPicPr>
        <p:blipFill>
          <a:blip r:embed="rId4" cstate="print"/>
          <a:srcRect l="2679" r="6462"/>
          <a:stretch>
            <a:fillRect/>
          </a:stretch>
        </p:blipFill>
        <p:spPr bwMode="auto">
          <a:xfrm>
            <a:off x="-20638" y="0"/>
            <a:ext cx="9164638" cy="6858000"/>
          </a:xfrm>
          <a:prstGeom prst="rect">
            <a:avLst/>
          </a:prstGeom>
          <a:noFill/>
          <a:ln w="9525">
            <a:noFill/>
            <a:miter lim="800000"/>
            <a:headEnd/>
            <a:tailEnd/>
          </a:ln>
        </p:spPr>
      </p:pic>
      <p:sp>
        <p:nvSpPr>
          <p:cNvPr id="9" name="Rectangle 8"/>
          <p:cNvSpPr/>
          <p:nvPr/>
        </p:nvSpPr>
        <p:spPr bwMode="auto">
          <a:xfrm>
            <a:off x="6008914" y="2641601"/>
            <a:ext cx="1785257" cy="928914"/>
          </a:xfrm>
          <a:prstGeom prst="rect">
            <a:avLst/>
          </a:prstGeom>
          <a:solidFill>
            <a:srgbClr val="065E3C"/>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Rectangle 9"/>
          <p:cNvSpPr/>
          <p:nvPr/>
        </p:nvSpPr>
        <p:spPr bwMode="auto">
          <a:xfrm>
            <a:off x="5529943" y="3222170"/>
            <a:ext cx="3077027" cy="377373"/>
          </a:xfrm>
          <a:prstGeom prst="rect">
            <a:avLst/>
          </a:prstGeom>
          <a:solidFill>
            <a:srgbClr val="065E3C"/>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bwMode="auto">
          <a:xfrm>
            <a:off x="5551726" y="3040739"/>
            <a:ext cx="500743" cy="326570"/>
          </a:xfrm>
          <a:prstGeom prst="rect">
            <a:avLst/>
          </a:prstGeom>
          <a:solidFill>
            <a:srgbClr val="065E3C"/>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2" name="TextBox 11"/>
          <p:cNvSpPr txBox="1"/>
          <p:nvPr/>
        </p:nvSpPr>
        <p:spPr>
          <a:xfrm>
            <a:off x="5863768" y="2859311"/>
            <a:ext cx="1877437" cy="707886"/>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Capital Cities </a:t>
            </a:r>
          </a:p>
          <a:p>
            <a:r>
              <a:rPr lang="en-IE" sz="2000" b="1" dirty="0" smtClean="0">
                <a:solidFill>
                  <a:srgbClr val="B2B2B2"/>
                </a:solidFill>
                <a:latin typeface="Arial" pitchFamily="34" charset="0"/>
                <a:ea typeface="Verdana" pitchFamily="34" charset="0"/>
                <a:cs typeface="Arial" pitchFamily="34" charset="0"/>
              </a:rPr>
              <a:t>Of Canada</a:t>
            </a:r>
            <a:endParaRPr lang="en-US" sz="2000" b="1" dirty="0">
              <a:solidFill>
                <a:srgbClr val="B2B2B2"/>
              </a:solidFill>
              <a:latin typeface="Arial" pitchFamily="34" charset="0"/>
              <a:ea typeface="Verdana" pitchFamily="34" charset="0"/>
              <a:cs typeface="Arial" pitchFamily="34" charset="0"/>
            </a:endParaRPr>
          </a:p>
        </p:txBody>
      </p:sp>
      <p:sp>
        <p:nvSpPr>
          <p:cNvPr id="13" name="Rectangle 12"/>
          <p:cNvSpPr/>
          <p:nvPr/>
        </p:nvSpPr>
        <p:spPr bwMode="auto">
          <a:xfrm>
            <a:off x="5943604" y="1545797"/>
            <a:ext cx="1785257" cy="928914"/>
          </a:xfrm>
          <a:prstGeom prst="rect">
            <a:avLst/>
          </a:prstGeom>
          <a:solidFill>
            <a:srgbClr val="00502F"/>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4" name="Rectangle 13"/>
          <p:cNvSpPr/>
          <p:nvPr/>
        </p:nvSpPr>
        <p:spPr bwMode="auto">
          <a:xfrm>
            <a:off x="7315200" y="1495001"/>
            <a:ext cx="754743" cy="638599"/>
          </a:xfrm>
          <a:prstGeom prst="rect">
            <a:avLst/>
          </a:prstGeom>
          <a:solidFill>
            <a:srgbClr val="00502F"/>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5" name="TextBox 14"/>
          <p:cNvSpPr txBox="1"/>
          <p:nvPr/>
        </p:nvSpPr>
        <p:spPr>
          <a:xfrm>
            <a:off x="6219364" y="1618367"/>
            <a:ext cx="1651414" cy="707886"/>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Large Metro</a:t>
            </a:r>
          </a:p>
          <a:p>
            <a:r>
              <a:rPr lang="en-IE" sz="2000" b="1" dirty="0" smtClean="0">
                <a:solidFill>
                  <a:srgbClr val="B2B2B2"/>
                </a:solidFill>
                <a:latin typeface="Arial" pitchFamily="34" charset="0"/>
                <a:ea typeface="Verdana" pitchFamily="34" charset="0"/>
                <a:cs typeface="Arial" pitchFamily="34" charset="0"/>
              </a:rPr>
              <a:t>Area</a:t>
            </a:r>
            <a:endParaRPr lang="en-US" sz="2000" b="1" dirty="0">
              <a:solidFill>
                <a:srgbClr val="B2B2B2"/>
              </a:solidFill>
              <a:latin typeface="Arial" pitchFamily="34" charset="0"/>
              <a:ea typeface="Verdana" pitchFamily="34" charset="0"/>
              <a:cs typeface="Arial" pitchFamily="34" charset="0"/>
            </a:endParaRPr>
          </a:p>
        </p:txBody>
      </p:sp>
      <p:sp>
        <p:nvSpPr>
          <p:cNvPr id="16" name="Rectangle 15"/>
          <p:cNvSpPr/>
          <p:nvPr/>
        </p:nvSpPr>
        <p:spPr bwMode="auto">
          <a:xfrm>
            <a:off x="3817306" y="1538543"/>
            <a:ext cx="1465893" cy="928914"/>
          </a:xfrm>
          <a:prstGeom prst="rect">
            <a:avLst/>
          </a:prstGeom>
          <a:solidFill>
            <a:srgbClr val="025C38"/>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7" name="TextBox 16"/>
          <p:cNvSpPr txBox="1"/>
          <p:nvPr/>
        </p:nvSpPr>
        <p:spPr>
          <a:xfrm>
            <a:off x="4093066" y="1770767"/>
            <a:ext cx="881973" cy="400110"/>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Cities</a:t>
            </a:r>
            <a:endParaRPr lang="en-US" sz="2000" b="1" dirty="0">
              <a:solidFill>
                <a:srgbClr val="B2B2B2"/>
              </a:solidFill>
              <a:latin typeface="Arial" pitchFamily="34" charset="0"/>
              <a:ea typeface="Verdana" pitchFamily="34" charset="0"/>
              <a:cs typeface="Arial" pitchFamily="34" charset="0"/>
            </a:endParaRPr>
          </a:p>
        </p:txBody>
      </p:sp>
      <p:sp>
        <p:nvSpPr>
          <p:cNvPr id="18" name="Rectangle 17"/>
          <p:cNvSpPr/>
          <p:nvPr/>
        </p:nvSpPr>
        <p:spPr bwMode="auto">
          <a:xfrm>
            <a:off x="1654721" y="1524029"/>
            <a:ext cx="1494879" cy="928914"/>
          </a:xfrm>
          <a:prstGeom prst="rect">
            <a:avLst/>
          </a:prstGeom>
          <a:solidFill>
            <a:srgbClr val="015838"/>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9" name="TextBox 18"/>
          <p:cNvSpPr txBox="1"/>
          <p:nvPr/>
        </p:nvSpPr>
        <p:spPr>
          <a:xfrm>
            <a:off x="1647460" y="1705457"/>
            <a:ext cx="1425390" cy="707886"/>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Populated</a:t>
            </a:r>
          </a:p>
          <a:p>
            <a:r>
              <a:rPr lang="en-IE" sz="2000" b="1" dirty="0" smtClean="0">
                <a:solidFill>
                  <a:srgbClr val="B2B2B2"/>
                </a:solidFill>
                <a:latin typeface="Arial" pitchFamily="34" charset="0"/>
                <a:ea typeface="Verdana" pitchFamily="34" charset="0"/>
                <a:cs typeface="Arial" pitchFamily="34" charset="0"/>
              </a:rPr>
              <a:t>Area</a:t>
            </a:r>
            <a:endParaRPr lang="en-US" sz="2000" b="1" dirty="0">
              <a:solidFill>
                <a:srgbClr val="B2B2B2"/>
              </a:solidFill>
              <a:latin typeface="Arial" pitchFamily="34" charset="0"/>
              <a:ea typeface="Verdana" pitchFamily="34" charset="0"/>
              <a:cs typeface="Arial" pitchFamily="34" charset="0"/>
            </a:endParaRPr>
          </a:p>
        </p:txBody>
      </p:sp>
      <p:sp>
        <p:nvSpPr>
          <p:cNvPr id="20" name="Rectangle 19"/>
          <p:cNvSpPr/>
          <p:nvPr/>
        </p:nvSpPr>
        <p:spPr bwMode="auto">
          <a:xfrm>
            <a:off x="3062514" y="2177143"/>
            <a:ext cx="551545" cy="261257"/>
          </a:xfrm>
          <a:prstGeom prst="rect">
            <a:avLst/>
          </a:prstGeom>
          <a:solidFill>
            <a:srgbClr val="015838"/>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1" name="Rectangle 20"/>
          <p:cNvSpPr/>
          <p:nvPr/>
        </p:nvSpPr>
        <p:spPr bwMode="auto">
          <a:xfrm>
            <a:off x="3352800" y="558851"/>
            <a:ext cx="2082799" cy="805491"/>
          </a:xfrm>
          <a:prstGeom prst="rect">
            <a:avLst/>
          </a:prstGeom>
          <a:solidFill>
            <a:srgbClr val="015E37"/>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2" name="TextBox 21"/>
          <p:cNvSpPr txBox="1"/>
          <p:nvPr/>
        </p:nvSpPr>
        <p:spPr>
          <a:xfrm>
            <a:off x="3839074" y="718505"/>
            <a:ext cx="997389" cy="400110"/>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Places</a:t>
            </a:r>
            <a:endParaRPr lang="en-US" sz="2000" b="1" dirty="0">
              <a:solidFill>
                <a:srgbClr val="B2B2B2"/>
              </a:solidFill>
              <a:latin typeface="Arial" pitchFamily="34" charset="0"/>
              <a:ea typeface="Verdana" pitchFamily="34" charset="0"/>
              <a:cs typeface="Arial" pitchFamily="34" charset="0"/>
            </a:endParaRPr>
          </a:p>
        </p:txBody>
      </p:sp>
      <p:pic>
        <p:nvPicPr>
          <p:cNvPr id="866310" name="Picture 6" descr="http://www.x929.ca/shows/newsboy/wp-content/uploads/crash.jpg"/>
          <p:cNvPicPr>
            <a:picLocks noChangeAspect="1" noChangeArrowheads="1"/>
          </p:cNvPicPr>
          <p:nvPr/>
        </p:nvPicPr>
        <p:blipFill>
          <a:blip r:embed="rId5" cstate="print"/>
          <a:srcRect t="35203"/>
          <a:stretch>
            <a:fillRect/>
          </a:stretch>
        </p:blipFill>
        <p:spPr bwMode="auto">
          <a:xfrm>
            <a:off x="0" y="3643086"/>
            <a:ext cx="9144000" cy="322171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500"/>
                                        <p:tgtEl>
                                          <p:spTgt spid="1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500"/>
                                        <p:tgtEl>
                                          <p:spTgt spid="15">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fade">
                                      <p:cBhvr>
                                        <p:cTn id="39" dur="500"/>
                                        <p:tgtEl>
                                          <p:spTgt spid="1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fade">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fade">
                                      <p:cBhvr>
                                        <p:cTn id="64" dur="500"/>
                                        <p:tgtEl>
                                          <p:spTgt spid="19">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xEl>
                                              <p:pRg st="1" end="1"/>
                                            </p:txEl>
                                          </p:spTgt>
                                        </p:tgtEl>
                                        <p:attrNameLst>
                                          <p:attrName>style.visibility</p:attrName>
                                        </p:attrNameLst>
                                      </p:cBhvr>
                                      <p:to>
                                        <p:strVal val="visible"/>
                                      </p:to>
                                    </p:set>
                                    <p:animEffect transition="in" filter="fade">
                                      <p:cBhvr>
                                        <p:cTn id="67" dur="500"/>
                                        <p:tgtEl>
                                          <p:spTgt spid="19">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txEl>
                                              <p:pRg st="0" end="0"/>
                                            </p:txEl>
                                          </p:spTgt>
                                        </p:tgtEl>
                                        <p:attrNameLst>
                                          <p:attrName>style.visibility</p:attrName>
                                        </p:attrNameLst>
                                      </p:cBhvr>
                                      <p:to>
                                        <p:strVal val="visible"/>
                                      </p:to>
                                    </p:set>
                                    <p:animEffect transition="in" filter="fade">
                                      <p:cBhvr>
                                        <p:cTn id="75" dur="500"/>
                                        <p:tgtEl>
                                          <p:spTgt spid="22">
                                            <p:txEl>
                                              <p:pRg st="0" end="0"/>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66310"/>
                                        </p:tgtEl>
                                        <p:attrNameLst>
                                          <p:attrName>style.visibility</p:attrName>
                                        </p:attrNameLst>
                                      </p:cBhvr>
                                      <p:to>
                                        <p:strVal val="visible"/>
                                      </p:to>
                                    </p:set>
                                    <p:animEffect transition="in" filter="fade">
                                      <p:cBhvr>
                                        <p:cTn id="83" dur="2000"/>
                                        <p:tgtEl>
                                          <p:spTgt spid="866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uiExpand="1" build="allAtOnce"/>
      <p:bldP spid="13" grpId="0" animBg="1"/>
      <p:bldP spid="14" grpId="0" animBg="1"/>
      <p:bldP spid="15" grpId="0" uiExpand="1" build="allAtOnce"/>
      <p:bldP spid="16" grpId="0" animBg="1"/>
      <p:bldP spid="17" grpId="0" build="allAtOnce"/>
      <p:bldP spid="18" grpId="0" animBg="1"/>
      <p:bldP spid="19" grpId="0" build="allAtOnce"/>
      <p:bldP spid="20" grpId="0" animBg="1"/>
      <p:bldP spid="21" grpId="0" animBg="1"/>
      <p:bldP spid="22"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Road-Sign-Simple"/>
          <p:cNvPicPr>
            <a:picLocks noChangeAspect="1" noChangeArrowheads="1"/>
          </p:cNvPicPr>
          <p:nvPr/>
        </p:nvPicPr>
        <p:blipFill>
          <a:blip r:embed="rId3" cstate="print"/>
          <a:srcRect l="3815" r="7484"/>
          <a:stretch>
            <a:fillRect/>
          </a:stretch>
        </p:blipFill>
        <p:spPr bwMode="auto">
          <a:xfrm>
            <a:off x="0" y="0"/>
            <a:ext cx="9144000" cy="6858000"/>
          </a:xfrm>
          <a:prstGeom prst="rect">
            <a:avLst/>
          </a:prstGeom>
          <a:noFill/>
          <a:ln w="9525">
            <a:noFill/>
            <a:miter lim="800000"/>
            <a:headEnd/>
            <a:tailEnd/>
          </a:ln>
        </p:spPr>
      </p:pic>
      <p:pic>
        <p:nvPicPr>
          <p:cNvPr id="5" name="Picture 3" descr="Road-Sign-Complex"/>
          <p:cNvPicPr>
            <a:picLocks noChangeAspect="1" noChangeArrowheads="1"/>
          </p:cNvPicPr>
          <p:nvPr/>
        </p:nvPicPr>
        <p:blipFill>
          <a:blip r:embed="rId4" cstate="print"/>
          <a:srcRect l="2679" t="37250" r="6462" b="46878"/>
          <a:stretch>
            <a:fillRect/>
          </a:stretch>
        </p:blipFill>
        <p:spPr bwMode="auto">
          <a:xfrm>
            <a:off x="-20638" y="2554288"/>
            <a:ext cx="9164638" cy="1089025"/>
          </a:xfrm>
          <a:prstGeom prst="rect">
            <a:avLst/>
          </a:prstGeom>
          <a:noFill/>
          <a:ln w="9525">
            <a:noFill/>
            <a:miter lim="800000"/>
            <a:headEnd/>
            <a:tailEnd/>
          </a:ln>
        </p:spPr>
      </p:pic>
      <p:pic>
        <p:nvPicPr>
          <p:cNvPr id="4" name="Picture 3" descr="Road-Sign-Complex"/>
          <p:cNvPicPr>
            <a:picLocks noChangeAspect="1" noChangeArrowheads="1"/>
          </p:cNvPicPr>
          <p:nvPr/>
        </p:nvPicPr>
        <p:blipFill>
          <a:blip r:embed="rId4" cstate="print"/>
          <a:srcRect l="61159" t="21164" r="6462"/>
          <a:stretch>
            <a:fillRect/>
          </a:stretch>
        </p:blipFill>
        <p:spPr bwMode="auto">
          <a:xfrm>
            <a:off x="5878513" y="1450975"/>
            <a:ext cx="3265487" cy="5407025"/>
          </a:xfrm>
          <a:prstGeom prst="rect">
            <a:avLst/>
          </a:prstGeom>
          <a:noFill/>
          <a:ln w="9525">
            <a:noFill/>
            <a:miter lim="800000"/>
            <a:headEnd/>
            <a:tailEnd/>
          </a:ln>
        </p:spPr>
      </p:pic>
      <p:pic>
        <p:nvPicPr>
          <p:cNvPr id="6" name="Picture 3" descr="Road-Sign-Complex"/>
          <p:cNvPicPr>
            <a:picLocks noChangeAspect="1" noChangeArrowheads="1"/>
          </p:cNvPicPr>
          <p:nvPr/>
        </p:nvPicPr>
        <p:blipFill>
          <a:blip r:embed="rId4" cstate="print"/>
          <a:srcRect l="39717" t="21376" r="6462"/>
          <a:stretch>
            <a:fillRect/>
          </a:stretch>
        </p:blipFill>
        <p:spPr bwMode="auto">
          <a:xfrm>
            <a:off x="3716338" y="1465263"/>
            <a:ext cx="5427662" cy="5392737"/>
          </a:xfrm>
          <a:prstGeom prst="rect">
            <a:avLst/>
          </a:prstGeom>
          <a:noFill/>
          <a:ln w="9525">
            <a:noFill/>
            <a:miter lim="800000"/>
            <a:headEnd/>
            <a:tailEnd/>
          </a:ln>
        </p:spPr>
      </p:pic>
      <p:pic>
        <p:nvPicPr>
          <p:cNvPr id="7" name="Picture 3" descr="Road-Sign-Complex"/>
          <p:cNvPicPr>
            <a:picLocks noChangeAspect="1" noChangeArrowheads="1"/>
          </p:cNvPicPr>
          <p:nvPr/>
        </p:nvPicPr>
        <p:blipFill>
          <a:blip r:embed="rId4" cstate="print"/>
          <a:srcRect l="2679" t="20952" r="6462"/>
          <a:stretch>
            <a:fillRect/>
          </a:stretch>
        </p:blipFill>
        <p:spPr bwMode="auto">
          <a:xfrm>
            <a:off x="-20638" y="1436688"/>
            <a:ext cx="9164638" cy="5421312"/>
          </a:xfrm>
          <a:prstGeom prst="rect">
            <a:avLst/>
          </a:prstGeom>
          <a:noFill/>
          <a:ln w="9525">
            <a:noFill/>
            <a:miter lim="800000"/>
            <a:headEnd/>
            <a:tailEnd/>
          </a:ln>
        </p:spPr>
      </p:pic>
      <p:pic>
        <p:nvPicPr>
          <p:cNvPr id="8" name="Picture 3" descr="Road-Sign-Complex"/>
          <p:cNvPicPr>
            <a:picLocks noChangeAspect="1" noChangeArrowheads="1"/>
          </p:cNvPicPr>
          <p:nvPr/>
        </p:nvPicPr>
        <p:blipFill>
          <a:blip r:embed="rId4" cstate="print"/>
          <a:srcRect l="2679" r="6462"/>
          <a:stretch>
            <a:fillRect/>
          </a:stretch>
        </p:blipFill>
        <p:spPr bwMode="auto">
          <a:xfrm>
            <a:off x="-20638" y="0"/>
            <a:ext cx="9164638" cy="6858000"/>
          </a:xfrm>
          <a:prstGeom prst="rect">
            <a:avLst/>
          </a:prstGeom>
          <a:noFill/>
          <a:ln w="9525">
            <a:noFill/>
            <a:miter lim="800000"/>
            <a:headEnd/>
            <a:tailEnd/>
          </a:ln>
        </p:spPr>
      </p:pic>
      <p:sp>
        <p:nvSpPr>
          <p:cNvPr id="9" name="Rectangle 8"/>
          <p:cNvSpPr/>
          <p:nvPr/>
        </p:nvSpPr>
        <p:spPr bwMode="auto">
          <a:xfrm>
            <a:off x="6008914" y="2641601"/>
            <a:ext cx="1785257" cy="928914"/>
          </a:xfrm>
          <a:prstGeom prst="rect">
            <a:avLst/>
          </a:prstGeom>
          <a:solidFill>
            <a:srgbClr val="065E3C"/>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Rectangle 9"/>
          <p:cNvSpPr/>
          <p:nvPr/>
        </p:nvSpPr>
        <p:spPr bwMode="auto">
          <a:xfrm>
            <a:off x="5529943" y="3222170"/>
            <a:ext cx="3077027" cy="377373"/>
          </a:xfrm>
          <a:prstGeom prst="rect">
            <a:avLst/>
          </a:prstGeom>
          <a:solidFill>
            <a:srgbClr val="065E3C"/>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bwMode="auto">
          <a:xfrm>
            <a:off x="5551726" y="3040739"/>
            <a:ext cx="500743" cy="326570"/>
          </a:xfrm>
          <a:prstGeom prst="rect">
            <a:avLst/>
          </a:prstGeom>
          <a:solidFill>
            <a:srgbClr val="065E3C"/>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2" name="TextBox 11"/>
          <p:cNvSpPr txBox="1"/>
          <p:nvPr/>
        </p:nvSpPr>
        <p:spPr>
          <a:xfrm>
            <a:off x="5863768" y="2859311"/>
            <a:ext cx="1523174" cy="400110"/>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Slow Links</a:t>
            </a:r>
            <a:endParaRPr lang="en-US" sz="2000" b="1" dirty="0">
              <a:solidFill>
                <a:srgbClr val="B2B2B2"/>
              </a:solidFill>
              <a:latin typeface="Arial" pitchFamily="34" charset="0"/>
              <a:ea typeface="Verdana" pitchFamily="34" charset="0"/>
              <a:cs typeface="Arial" pitchFamily="34" charset="0"/>
            </a:endParaRPr>
          </a:p>
        </p:txBody>
      </p:sp>
      <p:sp>
        <p:nvSpPr>
          <p:cNvPr id="13" name="Rectangle 12"/>
          <p:cNvSpPr/>
          <p:nvPr/>
        </p:nvSpPr>
        <p:spPr bwMode="auto">
          <a:xfrm>
            <a:off x="5943604" y="1522647"/>
            <a:ext cx="1785257" cy="928914"/>
          </a:xfrm>
          <a:prstGeom prst="rect">
            <a:avLst/>
          </a:prstGeom>
          <a:solidFill>
            <a:srgbClr val="00502F"/>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4" name="Rectangle 13"/>
          <p:cNvSpPr/>
          <p:nvPr/>
        </p:nvSpPr>
        <p:spPr bwMode="auto">
          <a:xfrm>
            <a:off x="7315200" y="1495001"/>
            <a:ext cx="754743" cy="638599"/>
          </a:xfrm>
          <a:prstGeom prst="rect">
            <a:avLst/>
          </a:prstGeom>
          <a:solidFill>
            <a:srgbClr val="00502F"/>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5" name="TextBox 14"/>
          <p:cNvSpPr txBox="1"/>
          <p:nvPr/>
        </p:nvSpPr>
        <p:spPr>
          <a:xfrm>
            <a:off x="6311964" y="1780417"/>
            <a:ext cx="1154483" cy="400110"/>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Content</a:t>
            </a:r>
            <a:endParaRPr lang="en-US" sz="2000" b="1" dirty="0">
              <a:solidFill>
                <a:srgbClr val="B2B2B2"/>
              </a:solidFill>
              <a:latin typeface="Arial" pitchFamily="34" charset="0"/>
              <a:ea typeface="Verdana" pitchFamily="34" charset="0"/>
              <a:cs typeface="Arial" pitchFamily="34" charset="0"/>
            </a:endParaRPr>
          </a:p>
        </p:txBody>
      </p:sp>
      <p:sp>
        <p:nvSpPr>
          <p:cNvPr id="16" name="Rectangle 15"/>
          <p:cNvSpPr/>
          <p:nvPr/>
        </p:nvSpPr>
        <p:spPr bwMode="auto">
          <a:xfrm>
            <a:off x="3817306" y="1538543"/>
            <a:ext cx="1465893" cy="928914"/>
          </a:xfrm>
          <a:prstGeom prst="rect">
            <a:avLst/>
          </a:prstGeom>
          <a:solidFill>
            <a:srgbClr val="025C38"/>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7" name="TextBox 16"/>
          <p:cNvSpPr txBox="1"/>
          <p:nvPr/>
        </p:nvSpPr>
        <p:spPr>
          <a:xfrm>
            <a:off x="4093066" y="1770767"/>
            <a:ext cx="850105" cy="400110"/>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Tools</a:t>
            </a:r>
            <a:endParaRPr lang="en-US" sz="2000" b="1" dirty="0">
              <a:solidFill>
                <a:srgbClr val="B2B2B2"/>
              </a:solidFill>
              <a:latin typeface="Arial" pitchFamily="34" charset="0"/>
              <a:ea typeface="Verdana" pitchFamily="34" charset="0"/>
              <a:cs typeface="Arial" pitchFamily="34" charset="0"/>
            </a:endParaRPr>
          </a:p>
        </p:txBody>
      </p:sp>
      <p:sp>
        <p:nvSpPr>
          <p:cNvPr id="18" name="Rectangle 17"/>
          <p:cNvSpPr/>
          <p:nvPr/>
        </p:nvSpPr>
        <p:spPr bwMode="auto">
          <a:xfrm>
            <a:off x="1654721" y="1524029"/>
            <a:ext cx="1494879" cy="928914"/>
          </a:xfrm>
          <a:prstGeom prst="rect">
            <a:avLst/>
          </a:prstGeom>
          <a:solidFill>
            <a:srgbClr val="015838"/>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9" name="TextBox 18"/>
          <p:cNvSpPr txBox="1"/>
          <p:nvPr/>
        </p:nvSpPr>
        <p:spPr>
          <a:xfrm>
            <a:off x="2179895" y="1867502"/>
            <a:ext cx="768159" cy="400110"/>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Stuff</a:t>
            </a:r>
            <a:endParaRPr lang="en-US" sz="2000" b="1" dirty="0">
              <a:solidFill>
                <a:srgbClr val="B2B2B2"/>
              </a:solidFill>
              <a:latin typeface="Arial" pitchFamily="34" charset="0"/>
              <a:ea typeface="Verdana" pitchFamily="34" charset="0"/>
              <a:cs typeface="Arial" pitchFamily="34" charset="0"/>
            </a:endParaRPr>
          </a:p>
        </p:txBody>
      </p:sp>
      <p:sp>
        <p:nvSpPr>
          <p:cNvPr id="20" name="Rectangle 19"/>
          <p:cNvSpPr/>
          <p:nvPr/>
        </p:nvSpPr>
        <p:spPr bwMode="auto">
          <a:xfrm>
            <a:off x="3062514" y="2177143"/>
            <a:ext cx="551545" cy="261257"/>
          </a:xfrm>
          <a:prstGeom prst="rect">
            <a:avLst/>
          </a:prstGeom>
          <a:solidFill>
            <a:srgbClr val="015838"/>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1" name="Rectangle 20"/>
          <p:cNvSpPr/>
          <p:nvPr/>
        </p:nvSpPr>
        <p:spPr bwMode="auto">
          <a:xfrm>
            <a:off x="3352800" y="558851"/>
            <a:ext cx="2082799" cy="805491"/>
          </a:xfrm>
          <a:prstGeom prst="rect">
            <a:avLst/>
          </a:prstGeom>
          <a:solidFill>
            <a:srgbClr val="015E37"/>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2" name="TextBox 21"/>
          <p:cNvSpPr txBox="1"/>
          <p:nvPr/>
        </p:nvSpPr>
        <p:spPr>
          <a:xfrm>
            <a:off x="3839074" y="625905"/>
            <a:ext cx="1225015" cy="707886"/>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Useless </a:t>
            </a:r>
          </a:p>
          <a:p>
            <a:r>
              <a:rPr lang="en-IE" sz="2000" b="1" dirty="0" smtClean="0">
                <a:solidFill>
                  <a:srgbClr val="B2B2B2"/>
                </a:solidFill>
                <a:latin typeface="Arial" pitchFamily="34" charset="0"/>
                <a:ea typeface="Verdana" pitchFamily="34" charset="0"/>
                <a:cs typeface="Arial" pitchFamily="34" charset="0"/>
              </a:rPr>
              <a:t>Links</a:t>
            </a:r>
            <a:endParaRPr lang="en-US" sz="2000" b="1" dirty="0">
              <a:solidFill>
                <a:srgbClr val="B2B2B2"/>
              </a:solidFill>
              <a:latin typeface="Arial" pitchFamily="34" charset="0"/>
              <a:ea typeface="Verdana" pitchFamily="34" charset="0"/>
              <a:cs typeface="Arial" pitchFamily="34" charset="0"/>
            </a:endParaRPr>
          </a:p>
        </p:txBody>
      </p:sp>
      <p:sp>
        <p:nvSpPr>
          <p:cNvPr id="23" name="Rectangle 22"/>
          <p:cNvSpPr/>
          <p:nvPr/>
        </p:nvSpPr>
        <p:spPr bwMode="auto">
          <a:xfrm>
            <a:off x="3536004" y="2599122"/>
            <a:ext cx="1785257" cy="928914"/>
          </a:xfrm>
          <a:prstGeom prst="rect">
            <a:avLst/>
          </a:prstGeom>
          <a:solidFill>
            <a:srgbClr val="00502F"/>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4" name="TextBox 23"/>
          <p:cNvSpPr txBox="1"/>
          <p:nvPr/>
        </p:nvSpPr>
        <p:spPr>
          <a:xfrm>
            <a:off x="3941088" y="2812493"/>
            <a:ext cx="883832" cy="400110"/>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FAQS</a:t>
            </a:r>
            <a:endParaRPr lang="en-US" sz="2000" b="1" dirty="0">
              <a:solidFill>
                <a:srgbClr val="B2B2B2"/>
              </a:solidFill>
              <a:latin typeface="Arial" pitchFamily="34" charset="0"/>
              <a:ea typeface="Verdana" pitchFamily="34" charset="0"/>
              <a:cs typeface="Arial" pitchFamily="34" charset="0"/>
            </a:endParaRPr>
          </a:p>
        </p:txBody>
      </p:sp>
      <p:sp>
        <p:nvSpPr>
          <p:cNvPr id="34" name="Rectangle 33"/>
          <p:cNvSpPr/>
          <p:nvPr/>
        </p:nvSpPr>
        <p:spPr bwMode="auto">
          <a:xfrm>
            <a:off x="1246212" y="2589448"/>
            <a:ext cx="2191469" cy="767210"/>
          </a:xfrm>
          <a:prstGeom prst="rect">
            <a:avLst/>
          </a:prstGeom>
          <a:solidFill>
            <a:srgbClr val="00502F"/>
          </a:solidFill>
          <a:ln w="476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35" name="TextBox 34"/>
          <p:cNvSpPr txBox="1"/>
          <p:nvPr/>
        </p:nvSpPr>
        <p:spPr>
          <a:xfrm>
            <a:off x="1710399" y="2595022"/>
            <a:ext cx="1279517" cy="707886"/>
          </a:xfrm>
          <a:prstGeom prst="rect">
            <a:avLst/>
          </a:prstGeom>
          <a:noFill/>
        </p:spPr>
        <p:txBody>
          <a:bodyPr wrap="none" rtlCol="0">
            <a:spAutoFit/>
          </a:bodyPr>
          <a:lstStyle/>
          <a:p>
            <a:r>
              <a:rPr lang="en-IE" sz="2000" b="1" dirty="0" smtClean="0">
                <a:solidFill>
                  <a:srgbClr val="B2B2B2"/>
                </a:solidFill>
                <a:latin typeface="Arial" pitchFamily="34" charset="0"/>
                <a:ea typeface="Verdana" pitchFamily="34" charset="0"/>
                <a:cs typeface="Arial" pitchFamily="34" charset="0"/>
              </a:rPr>
              <a:t>Infinity &amp;</a:t>
            </a:r>
          </a:p>
          <a:p>
            <a:r>
              <a:rPr lang="en-IE" sz="2000" b="1" dirty="0" smtClean="0">
                <a:solidFill>
                  <a:srgbClr val="B2B2B2"/>
                </a:solidFill>
                <a:latin typeface="Arial" pitchFamily="34" charset="0"/>
                <a:ea typeface="Verdana" pitchFamily="34" charset="0"/>
                <a:cs typeface="Arial" pitchFamily="34" charset="0"/>
              </a:rPr>
              <a:t>Beyond</a:t>
            </a:r>
            <a:endParaRPr lang="en-US" sz="2000" b="1" dirty="0">
              <a:solidFill>
                <a:srgbClr val="B2B2B2"/>
              </a:solidFill>
              <a:latin typeface="Arial" pitchFamily="34" charset="0"/>
              <a:ea typeface="Verdana" pitchFamily="34" charset="0"/>
              <a:cs typeface="Arial" pitchFamily="34" charset="0"/>
            </a:endParaRPr>
          </a:p>
        </p:txBody>
      </p:sp>
      <p:pic>
        <p:nvPicPr>
          <p:cNvPr id="27" name="Picture 6" descr="http://www.x929.ca/shows/newsboy/wp-content/uploads/crash.jpg"/>
          <p:cNvPicPr>
            <a:picLocks noChangeAspect="1" noChangeArrowheads="1"/>
          </p:cNvPicPr>
          <p:nvPr/>
        </p:nvPicPr>
        <p:blipFill>
          <a:blip r:embed="rId5" cstate="print"/>
          <a:srcRect t="35203"/>
          <a:stretch>
            <a:fillRect/>
          </a:stretch>
        </p:blipFill>
        <p:spPr bwMode="auto">
          <a:xfrm>
            <a:off x="0" y="3643086"/>
            <a:ext cx="9144000" cy="322171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fade">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xEl>
                                              <p:pRg st="0" end="0"/>
                                            </p:txEl>
                                          </p:spTgt>
                                        </p:tgtEl>
                                        <p:attrNameLst>
                                          <p:attrName>style.visibility</p:attrName>
                                        </p:attrNameLst>
                                      </p:cBhvr>
                                      <p:to>
                                        <p:strVal val="visible"/>
                                      </p:to>
                                    </p:set>
                                    <p:animEffect transition="in" filter="fade">
                                      <p:cBhvr>
                                        <p:cTn id="58" dur="500"/>
                                        <p:tgtEl>
                                          <p:spTgt spid="19">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xEl>
                                              <p:pRg st="0" end="0"/>
                                            </p:txEl>
                                          </p:spTgt>
                                        </p:tgtEl>
                                        <p:attrNameLst>
                                          <p:attrName>style.visibility</p:attrName>
                                        </p:attrNameLst>
                                      </p:cBhvr>
                                      <p:to>
                                        <p:strVal val="visible"/>
                                      </p:to>
                                    </p:set>
                                    <p:animEffect transition="in" filter="fade">
                                      <p:cBhvr>
                                        <p:cTn id="66" dur="500"/>
                                        <p:tgtEl>
                                          <p:spTgt spid="22">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xEl>
                                              <p:pRg st="1" end="1"/>
                                            </p:txEl>
                                          </p:spTgt>
                                        </p:tgtEl>
                                        <p:attrNameLst>
                                          <p:attrName>style.visibility</p:attrName>
                                        </p:attrNameLst>
                                      </p:cBhvr>
                                      <p:to>
                                        <p:strVal val="visible"/>
                                      </p:to>
                                    </p:set>
                                    <p:animEffect transition="in" filter="fade">
                                      <p:cBhvr>
                                        <p:cTn id="69" dur="500"/>
                                        <p:tgtEl>
                                          <p:spTgt spid="22">
                                            <p:txEl>
                                              <p:pRg st="1" end="1"/>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xEl>
                                              <p:pRg st="0" end="0"/>
                                            </p:txEl>
                                          </p:spTgt>
                                        </p:tgtEl>
                                        <p:attrNameLst>
                                          <p:attrName>style.visibility</p:attrName>
                                        </p:attrNameLst>
                                      </p:cBhvr>
                                      <p:to>
                                        <p:strVal val="visible"/>
                                      </p:to>
                                    </p:set>
                                    <p:animEffect transition="in" filter="fade">
                                      <p:cBhvr>
                                        <p:cTn id="77" dur="500"/>
                                        <p:tgtEl>
                                          <p:spTgt spid="2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xEl>
                                              <p:pRg st="0" end="0"/>
                                            </p:txEl>
                                          </p:spTgt>
                                        </p:tgtEl>
                                        <p:attrNameLst>
                                          <p:attrName>style.visibility</p:attrName>
                                        </p:attrNameLst>
                                      </p:cBhvr>
                                      <p:to>
                                        <p:strVal val="visible"/>
                                      </p:to>
                                    </p:set>
                                    <p:animEffect transition="in" filter="fade">
                                      <p:cBhvr>
                                        <p:cTn id="82" dur="2000"/>
                                        <p:tgtEl>
                                          <p:spTgt spid="35">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5">
                                            <p:txEl>
                                              <p:pRg st="1" end="1"/>
                                            </p:txEl>
                                          </p:spTgt>
                                        </p:tgtEl>
                                        <p:attrNameLst>
                                          <p:attrName>style.visibility</p:attrName>
                                        </p:attrNameLst>
                                      </p:cBhvr>
                                      <p:to>
                                        <p:strVal val="visible"/>
                                      </p:to>
                                    </p:set>
                                    <p:animEffect transition="in" filter="fade">
                                      <p:cBhvr>
                                        <p:cTn id="85" dur="2000"/>
                                        <p:tgtEl>
                                          <p:spTgt spid="35">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build="allAtOnce"/>
      <p:bldP spid="13" grpId="0" animBg="1"/>
      <p:bldP spid="14" grpId="0" animBg="1"/>
      <p:bldP spid="15" grpId="0" build="allAtOnce"/>
      <p:bldP spid="16" grpId="0" animBg="1"/>
      <p:bldP spid="17" grpId="0" build="allAtOnce"/>
      <p:bldP spid="18" grpId="0" animBg="1"/>
      <p:bldP spid="19" grpId="0" build="allAtOnce"/>
      <p:bldP spid="20" grpId="0" animBg="1"/>
      <p:bldP spid="21" grpId="0" animBg="1"/>
      <p:bldP spid="22" grpId="0" build="allAtOnce"/>
      <p:bldP spid="24" grpId="0" build="allAtOnce"/>
      <p:bldP spid="35"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9F9F9"/>
        </a:solidFill>
        <a:effectLst/>
      </p:bgPr>
    </p:bg>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2667000" y="6248400"/>
            <a:ext cx="4191000" cy="228600"/>
          </a:xfrm>
          <a:prstGeom prst="rect">
            <a:avLst/>
          </a:prstGeom>
          <a:noFill/>
          <a:ln w="9525">
            <a:noFill/>
            <a:miter lim="800000"/>
            <a:headEnd/>
            <a:tailEnd/>
          </a:ln>
        </p:spPr>
        <p:txBody>
          <a:bodyPr/>
          <a:lstStyle/>
          <a:p>
            <a:pPr algn="ctr" eaLnBrk="0" hangingPunct="0"/>
            <a:endParaRPr lang="en-US" sz="1200" b="1" smtClean="0">
              <a:solidFill>
                <a:srgbClr val="000000"/>
              </a:solidFill>
              <a:latin typeface="Arial" pitchFamily="34" charset="0"/>
              <a:cs typeface="Arial"/>
            </a:endParaRPr>
          </a:p>
        </p:txBody>
      </p:sp>
      <p:sp>
        <p:nvSpPr>
          <p:cNvPr id="402435" name="Rectangle 3"/>
          <p:cNvSpPr>
            <a:spLocks noChangeArrowheads="1"/>
          </p:cNvSpPr>
          <p:nvPr/>
        </p:nvSpPr>
        <p:spPr bwMode="auto">
          <a:xfrm>
            <a:off x="609600" y="6248400"/>
            <a:ext cx="1905000" cy="609600"/>
          </a:xfrm>
          <a:prstGeom prst="rect">
            <a:avLst/>
          </a:prstGeom>
          <a:noFill/>
          <a:ln w="9525">
            <a:noFill/>
            <a:miter lim="800000"/>
            <a:headEnd/>
            <a:tailEnd/>
          </a:ln>
        </p:spPr>
        <p:txBody>
          <a:bodyPr/>
          <a:lstStyle/>
          <a:p>
            <a:pPr eaLnBrk="0" hangingPunct="0"/>
            <a:endParaRPr lang="en-GB" sz="1200" b="1" smtClean="0">
              <a:solidFill>
                <a:srgbClr val="333399"/>
              </a:solidFill>
              <a:latin typeface="Arial" pitchFamily="34" charset="0"/>
              <a:cs typeface="Arial"/>
            </a:endParaRPr>
          </a:p>
        </p:txBody>
      </p:sp>
      <p:pic>
        <p:nvPicPr>
          <p:cNvPr id="402436" name="Picture 2"/>
          <p:cNvPicPr>
            <a:picLocks noChangeAspect="1" noChangeArrowheads="1"/>
          </p:cNvPicPr>
          <p:nvPr/>
        </p:nvPicPr>
        <p:blipFill>
          <a:blip r:embed="rId3" cstate="print"/>
          <a:srcRect/>
          <a:stretch>
            <a:fillRect/>
          </a:stretch>
        </p:blipFill>
        <p:spPr bwMode="auto">
          <a:xfrm>
            <a:off x="0" y="747713"/>
            <a:ext cx="9144000" cy="5307012"/>
          </a:xfrm>
          <a:prstGeom prst="rect">
            <a:avLst/>
          </a:prstGeom>
          <a:noFill/>
          <a:ln w="9525">
            <a:noFill/>
            <a:miter lim="800000"/>
            <a:headEnd/>
            <a:tailEnd/>
          </a:ln>
        </p:spPr>
      </p:pic>
      <p:sp>
        <p:nvSpPr>
          <p:cNvPr id="7" name="Rectangle 6"/>
          <p:cNvSpPr>
            <a:spLocks noChangeArrowheads="1"/>
          </p:cNvSpPr>
          <p:nvPr/>
        </p:nvSpPr>
        <p:spPr bwMode="auto">
          <a:xfrm>
            <a:off x="3178175" y="3614738"/>
            <a:ext cx="1060450" cy="347662"/>
          </a:xfrm>
          <a:prstGeom prst="rect">
            <a:avLst/>
          </a:prstGeom>
          <a:noFill/>
          <a:ln w="47625" algn="ctr">
            <a:solidFill>
              <a:srgbClr val="FF0000"/>
            </a:solidFill>
            <a:round/>
            <a:headEnd/>
            <a:tailEnd/>
          </a:ln>
        </p:spPr>
        <p:txBody>
          <a:bodyPr wrap="none" anchor="ctr"/>
          <a:lstStyle/>
          <a:p>
            <a:pPr algn="ctr"/>
            <a:endParaRPr lang="en-US" smtClean="0">
              <a:solidFill>
                <a:srgbClr val="000000"/>
              </a:solidFill>
              <a:latin typeface="Arial" pitchFamily="34" charset="0"/>
              <a:cs typeface="Aria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9F9F9"/>
        </a:solidFill>
        <a:effectLst/>
      </p:bgPr>
    </p:bg>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cstate="print"/>
          <a:srcRect/>
          <a:stretch>
            <a:fillRect/>
          </a:stretch>
        </p:blipFill>
        <p:spPr bwMode="auto">
          <a:xfrm>
            <a:off x="0" y="738188"/>
            <a:ext cx="9191625" cy="5343525"/>
          </a:xfrm>
          <a:prstGeom prst="rect">
            <a:avLst/>
          </a:prstGeom>
          <a:noFill/>
          <a:ln w="9525">
            <a:noFill/>
            <a:miter lim="800000"/>
            <a:headEnd/>
            <a:tailEnd/>
          </a:ln>
        </p:spPr>
      </p:pic>
      <p:sp>
        <p:nvSpPr>
          <p:cNvPr id="403459" name="Rectangle 2"/>
          <p:cNvSpPr>
            <a:spLocks noChangeArrowheads="1"/>
          </p:cNvSpPr>
          <p:nvPr/>
        </p:nvSpPr>
        <p:spPr bwMode="auto">
          <a:xfrm>
            <a:off x="2667000" y="6248400"/>
            <a:ext cx="4191000" cy="228600"/>
          </a:xfrm>
          <a:prstGeom prst="rect">
            <a:avLst/>
          </a:prstGeom>
          <a:noFill/>
          <a:ln w="9525">
            <a:noFill/>
            <a:miter lim="800000"/>
            <a:headEnd/>
            <a:tailEnd/>
          </a:ln>
        </p:spPr>
        <p:txBody>
          <a:bodyPr/>
          <a:lstStyle/>
          <a:p>
            <a:pPr algn="ctr" eaLnBrk="0" hangingPunct="0"/>
            <a:endParaRPr lang="en-US" sz="1200" b="1" smtClean="0">
              <a:solidFill>
                <a:srgbClr val="000000"/>
              </a:solidFill>
              <a:latin typeface="Arial" pitchFamily="34" charset="0"/>
              <a:cs typeface="Arial"/>
            </a:endParaRPr>
          </a:p>
        </p:txBody>
      </p:sp>
      <p:sp>
        <p:nvSpPr>
          <p:cNvPr id="403460" name="Rectangle 3"/>
          <p:cNvSpPr>
            <a:spLocks noChangeArrowheads="1"/>
          </p:cNvSpPr>
          <p:nvPr/>
        </p:nvSpPr>
        <p:spPr bwMode="auto">
          <a:xfrm>
            <a:off x="609600" y="6248400"/>
            <a:ext cx="1905000" cy="609600"/>
          </a:xfrm>
          <a:prstGeom prst="rect">
            <a:avLst/>
          </a:prstGeom>
          <a:noFill/>
          <a:ln w="9525">
            <a:noFill/>
            <a:miter lim="800000"/>
            <a:headEnd/>
            <a:tailEnd/>
          </a:ln>
        </p:spPr>
        <p:txBody>
          <a:bodyPr/>
          <a:lstStyle/>
          <a:p>
            <a:pPr eaLnBrk="0" hangingPunct="0"/>
            <a:endParaRPr lang="en-GB" sz="1200" b="1" smtClean="0">
              <a:solidFill>
                <a:srgbClr val="333399"/>
              </a:solidFill>
              <a:latin typeface="Arial" pitchFamily="34" charset="0"/>
              <a:cs typeface="Arial"/>
            </a:endParaRPr>
          </a:p>
        </p:txBody>
      </p:sp>
      <p:sp>
        <p:nvSpPr>
          <p:cNvPr id="7" name="Rectangle 6"/>
          <p:cNvSpPr>
            <a:spLocks noChangeArrowheads="1"/>
          </p:cNvSpPr>
          <p:nvPr/>
        </p:nvSpPr>
        <p:spPr bwMode="auto">
          <a:xfrm>
            <a:off x="0" y="1989138"/>
            <a:ext cx="1058863" cy="288925"/>
          </a:xfrm>
          <a:prstGeom prst="rect">
            <a:avLst/>
          </a:prstGeom>
          <a:noFill/>
          <a:ln w="47625" algn="ctr">
            <a:solidFill>
              <a:srgbClr val="FF0000"/>
            </a:solidFill>
            <a:round/>
            <a:headEnd/>
            <a:tailEnd/>
          </a:ln>
        </p:spPr>
        <p:txBody>
          <a:bodyPr wrap="none" anchor="ctr"/>
          <a:lstStyle/>
          <a:p>
            <a:pPr algn="ctr"/>
            <a:endParaRPr lang="en-US" smtClean="0">
              <a:solidFill>
                <a:srgbClr val="000000"/>
              </a:solidFill>
              <a:latin typeface="Arial" pitchFamily="34" charset="0"/>
              <a:cs typeface="Aria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9F9F9"/>
        </a:solidFill>
        <a:effectLst/>
      </p:bgPr>
    </p:bg>
    <p:spTree>
      <p:nvGrpSpPr>
        <p:cNvPr id="1" name=""/>
        <p:cNvGrpSpPr/>
        <p:nvPr/>
      </p:nvGrpSpPr>
      <p:grpSpPr>
        <a:xfrm>
          <a:off x="0" y="0"/>
          <a:ext cx="0" cy="0"/>
          <a:chOff x="0" y="0"/>
          <a:chExt cx="0" cy="0"/>
        </a:xfrm>
      </p:grpSpPr>
      <p:pic>
        <p:nvPicPr>
          <p:cNvPr id="404482" name="Picture 2"/>
          <p:cNvPicPr>
            <a:picLocks noChangeAspect="1" noChangeArrowheads="1"/>
          </p:cNvPicPr>
          <p:nvPr/>
        </p:nvPicPr>
        <p:blipFill>
          <a:blip r:embed="rId3" cstate="print"/>
          <a:srcRect/>
          <a:stretch>
            <a:fillRect/>
          </a:stretch>
        </p:blipFill>
        <p:spPr bwMode="auto">
          <a:xfrm>
            <a:off x="0" y="738188"/>
            <a:ext cx="9144000" cy="5314950"/>
          </a:xfrm>
          <a:prstGeom prst="rect">
            <a:avLst/>
          </a:prstGeom>
          <a:noFill/>
          <a:ln w="9525">
            <a:noFill/>
            <a:miter lim="800000"/>
            <a:headEnd/>
            <a:tailEnd/>
          </a:ln>
        </p:spPr>
      </p:pic>
      <p:sp>
        <p:nvSpPr>
          <p:cNvPr id="404483" name="Rectangle 2"/>
          <p:cNvSpPr>
            <a:spLocks noChangeArrowheads="1"/>
          </p:cNvSpPr>
          <p:nvPr/>
        </p:nvSpPr>
        <p:spPr bwMode="auto">
          <a:xfrm>
            <a:off x="2667000" y="6248400"/>
            <a:ext cx="4191000" cy="228600"/>
          </a:xfrm>
          <a:prstGeom prst="rect">
            <a:avLst/>
          </a:prstGeom>
          <a:noFill/>
          <a:ln w="9525">
            <a:noFill/>
            <a:miter lim="800000"/>
            <a:headEnd/>
            <a:tailEnd/>
          </a:ln>
        </p:spPr>
        <p:txBody>
          <a:bodyPr/>
          <a:lstStyle/>
          <a:p>
            <a:pPr algn="ctr" eaLnBrk="0" hangingPunct="0"/>
            <a:endParaRPr lang="en-US" sz="1200" b="1" smtClean="0">
              <a:solidFill>
                <a:srgbClr val="000000"/>
              </a:solidFill>
              <a:latin typeface="Arial" pitchFamily="34" charset="0"/>
              <a:cs typeface="Arial"/>
            </a:endParaRPr>
          </a:p>
        </p:txBody>
      </p:sp>
      <p:sp>
        <p:nvSpPr>
          <p:cNvPr id="404484" name="Rectangle 3"/>
          <p:cNvSpPr>
            <a:spLocks noChangeArrowheads="1"/>
          </p:cNvSpPr>
          <p:nvPr/>
        </p:nvSpPr>
        <p:spPr bwMode="auto">
          <a:xfrm>
            <a:off x="609600" y="6248400"/>
            <a:ext cx="1905000" cy="609600"/>
          </a:xfrm>
          <a:prstGeom prst="rect">
            <a:avLst/>
          </a:prstGeom>
          <a:noFill/>
          <a:ln w="9525">
            <a:noFill/>
            <a:miter lim="800000"/>
            <a:headEnd/>
            <a:tailEnd/>
          </a:ln>
        </p:spPr>
        <p:txBody>
          <a:bodyPr/>
          <a:lstStyle/>
          <a:p>
            <a:pPr eaLnBrk="0" hangingPunct="0"/>
            <a:endParaRPr lang="en-GB" sz="1200" b="1" smtClean="0">
              <a:solidFill>
                <a:srgbClr val="333399"/>
              </a:solidFill>
              <a:latin typeface="Arial" pitchFamily="34" charset="0"/>
              <a:cs typeface="Arial"/>
            </a:endParaRPr>
          </a:p>
        </p:txBody>
      </p:sp>
      <p:sp>
        <p:nvSpPr>
          <p:cNvPr id="7" name="Rectangle 6"/>
          <p:cNvSpPr>
            <a:spLocks noChangeArrowheads="1"/>
          </p:cNvSpPr>
          <p:nvPr/>
        </p:nvSpPr>
        <p:spPr bwMode="auto">
          <a:xfrm>
            <a:off x="0" y="3497263"/>
            <a:ext cx="1058863" cy="290512"/>
          </a:xfrm>
          <a:prstGeom prst="rect">
            <a:avLst/>
          </a:prstGeom>
          <a:noFill/>
          <a:ln w="47625" algn="ctr">
            <a:solidFill>
              <a:srgbClr val="FF0000"/>
            </a:solidFill>
            <a:round/>
            <a:headEnd/>
            <a:tailEnd/>
          </a:ln>
        </p:spPr>
        <p:txBody>
          <a:bodyPr wrap="none" anchor="ctr"/>
          <a:lstStyle/>
          <a:p>
            <a:pPr algn="ctr"/>
            <a:endParaRPr lang="en-US" smtClean="0">
              <a:solidFill>
                <a:srgbClr val="000000"/>
              </a:solidFill>
              <a:latin typeface="Arial" pitchFamily="34" charset="0"/>
              <a:cs typeface="Aria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9F9F9"/>
        </a:solidFill>
        <a:effectLst/>
      </p:bgPr>
    </p:bg>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3" cstate="print"/>
          <a:srcRect/>
          <a:stretch>
            <a:fillRect/>
          </a:stretch>
        </p:blipFill>
        <p:spPr bwMode="auto">
          <a:xfrm>
            <a:off x="0" y="723900"/>
            <a:ext cx="9144000" cy="5332413"/>
          </a:xfrm>
          <a:prstGeom prst="rect">
            <a:avLst/>
          </a:prstGeom>
          <a:noFill/>
          <a:ln w="9525">
            <a:noFill/>
            <a:miter lim="800000"/>
            <a:headEnd/>
            <a:tailEnd/>
          </a:ln>
        </p:spPr>
      </p:pic>
      <p:sp>
        <p:nvSpPr>
          <p:cNvPr id="405507" name="Rectangle 2"/>
          <p:cNvSpPr>
            <a:spLocks noChangeArrowheads="1"/>
          </p:cNvSpPr>
          <p:nvPr/>
        </p:nvSpPr>
        <p:spPr bwMode="auto">
          <a:xfrm>
            <a:off x="2667000" y="6248400"/>
            <a:ext cx="4191000" cy="228600"/>
          </a:xfrm>
          <a:prstGeom prst="rect">
            <a:avLst/>
          </a:prstGeom>
          <a:noFill/>
          <a:ln w="9525">
            <a:noFill/>
            <a:miter lim="800000"/>
            <a:headEnd/>
            <a:tailEnd/>
          </a:ln>
        </p:spPr>
        <p:txBody>
          <a:bodyPr/>
          <a:lstStyle/>
          <a:p>
            <a:pPr algn="ctr" eaLnBrk="0" hangingPunct="0"/>
            <a:endParaRPr lang="en-US" sz="1200" b="1" smtClean="0">
              <a:solidFill>
                <a:srgbClr val="000000"/>
              </a:solidFill>
              <a:latin typeface="Arial" pitchFamily="34" charset="0"/>
              <a:cs typeface="Arial"/>
            </a:endParaRPr>
          </a:p>
        </p:txBody>
      </p:sp>
      <p:sp>
        <p:nvSpPr>
          <p:cNvPr id="405508" name="Rectangle 3"/>
          <p:cNvSpPr>
            <a:spLocks noChangeArrowheads="1"/>
          </p:cNvSpPr>
          <p:nvPr/>
        </p:nvSpPr>
        <p:spPr bwMode="auto">
          <a:xfrm>
            <a:off x="609600" y="6248400"/>
            <a:ext cx="1905000" cy="609600"/>
          </a:xfrm>
          <a:prstGeom prst="rect">
            <a:avLst/>
          </a:prstGeom>
          <a:noFill/>
          <a:ln w="9525">
            <a:noFill/>
            <a:miter lim="800000"/>
            <a:headEnd/>
            <a:tailEnd/>
          </a:ln>
        </p:spPr>
        <p:txBody>
          <a:bodyPr/>
          <a:lstStyle/>
          <a:p>
            <a:pPr eaLnBrk="0" hangingPunct="0"/>
            <a:endParaRPr lang="en-GB" sz="1200" b="1" smtClean="0">
              <a:solidFill>
                <a:srgbClr val="333399"/>
              </a:solidFill>
              <a:latin typeface="Arial" pitchFamily="34" charset="0"/>
              <a:cs typeface="Arial"/>
            </a:endParaRPr>
          </a:p>
        </p:txBody>
      </p:sp>
    </p:spTree>
  </p:cSld>
  <p:clrMapOvr>
    <a:masterClrMapping/>
  </p:clrMapOvr>
  <p:transition>
    <p:check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9F9F9"/>
        </a:solidFill>
        <a:effectLst/>
      </p:bgPr>
    </p:bg>
    <p:spTree>
      <p:nvGrpSpPr>
        <p:cNvPr id="1" name=""/>
        <p:cNvGrpSpPr/>
        <p:nvPr/>
      </p:nvGrpSpPr>
      <p:grpSpPr>
        <a:xfrm>
          <a:off x="0" y="0"/>
          <a:ext cx="0" cy="0"/>
          <a:chOff x="0" y="0"/>
          <a:chExt cx="0" cy="0"/>
        </a:xfrm>
      </p:grpSpPr>
      <p:sp>
        <p:nvSpPr>
          <p:cNvPr id="406530" name="Rectangle 2"/>
          <p:cNvSpPr>
            <a:spLocks noChangeArrowheads="1"/>
          </p:cNvSpPr>
          <p:nvPr/>
        </p:nvSpPr>
        <p:spPr bwMode="auto">
          <a:xfrm>
            <a:off x="2667000" y="6248400"/>
            <a:ext cx="4191000" cy="228600"/>
          </a:xfrm>
          <a:prstGeom prst="rect">
            <a:avLst/>
          </a:prstGeom>
          <a:noFill/>
          <a:ln w="9525">
            <a:noFill/>
            <a:miter lim="800000"/>
            <a:headEnd/>
            <a:tailEnd/>
          </a:ln>
        </p:spPr>
        <p:txBody>
          <a:bodyPr/>
          <a:lstStyle/>
          <a:p>
            <a:pPr algn="ctr" eaLnBrk="0" hangingPunct="0"/>
            <a:endParaRPr lang="en-US" sz="1200" b="1" smtClean="0">
              <a:solidFill>
                <a:srgbClr val="000000"/>
              </a:solidFill>
              <a:latin typeface="Arial" pitchFamily="34" charset="0"/>
              <a:cs typeface="Arial"/>
            </a:endParaRPr>
          </a:p>
        </p:txBody>
      </p:sp>
      <p:sp>
        <p:nvSpPr>
          <p:cNvPr id="406531" name="Rectangle 3"/>
          <p:cNvSpPr>
            <a:spLocks noChangeArrowheads="1"/>
          </p:cNvSpPr>
          <p:nvPr/>
        </p:nvSpPr>
        <p:spPr bwMode="auto">
          <a:xfrm>
            <a:off x="609600" y="6248400"/>
            <a:ext cx="1905000" cy="609600"/>
          </a:xfrm>
          <a:prstGeom prst="rect">
            <a:avLst/>
          </a:prstGeom>
          <a:noFill/>
          <a:ln w="9525">
            <a:noFill/>
            <a:miter lim="800000"/>
            <a:headEnd/>
            <a:tailEnd/>
          </a:ln>
        </p:spPr>
        <p:txBody>
          <a:bodyPr/>
          <a:lstStyle/>
          <a:p>
            <a:pPr eaLnBrk="0" hangingPunct="0"/>
            <a:endParaRPr lang="en-GB" sz="1200" b="1" smtClean="0">
              <a:solidFill>
                <a:srgbClr val="333399"/>
              </a:solidFill>
              <a:latin typeface="Arial" pitchFamily="34" charset="0"/>
              <a:cs typeface="Arial"/>
            </a:endParaRPr>
          </a:p>
        </p:txBody>
      </p:sp>
      <p:pic>
        <p:nvPicPr>
          <p:cNvPr id="406532" name="Picture 2"/>
          <p:cNvPicPr>
            <a:picLocks noChangeAspect="1" noChangeArrowheads="1"/>
          </p:cNvPicPr>
          <p:nvPr/>
        </p:nvPicPr>
        <p:blipFill>
          <a:blip r:embed="rId3" cstate="print"/>
          <a:srcRect/>
          <a:stretch>
            <a:fillRect/>
          </a:stretch>
        </p:blipFill>
        <p:spPr bwMode="auto">
          <a:xfrm>
            <a:off x="0" y="0"/>
            <a:ext cx="9178925" cy="6858000"/>
          </a:xfrm>
          <a:prstGeom prst="rect">
            <a:avLst/>
          </a:prstGeom>
          <a:noFill/>
          <a:ln w="9525">
            <a:noFill/>
            <a:miter lim="800000"/>
            <a:headEnd/>
            <a:tailEnd/>
          </a:ln>
        </p:spPr>
      </p:pic>
      <p:sp>
        <p:nvSpPr>
          <p:cNvPr id="6" name="Rectangle 5"/>
          <p:cNvSpPr>
            <a:spLocks noChangeArrowheads="1"/>
          </p:cNvSpPr>
          <p:nvPr/>
        </p:nvSpPr>
        <p:spPr bwMode="auto">
          <a:xfrm>
            <a:off x="1190625" y="28575"/>
            <a:ext cx="4541838" cy="479425"/>
          </a:xfrm>
          <a:prstGeom prst="rect">
            <a:avLst/>
          </a:prstGeom>
          <a:noFill/>
          <a:ln w="47625" algn="ctr">
            <a:solidFill>
              <a:srgbClr val="FF0000"/>
            </a:solidFill>
            <a:round/>
            <a:headEnd/>
            <a:tailEnd/>
          </a:ln>
        </p:spPr>
        <p:txBody>
          <a:bodyPr wrap="none" anchor="ctr"/>
          <a:lstStyle/>
          <a:p>
            <a:pPr algn="ctr"/>
            <a:endParaRPr lang="en-US" smtClean="0">
              <a:solidFill>
                <a:srgbClr val="000000"/>
              </a:solidFill>
              <a:latin typeface="Arial" pitchFamily="34" charset="0"/>
              <a:cs typeface="Aria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54" name="Picture 6"/>
          <p:cNvPicPr>
            <a:picLocks noChangeAspect="1" noChangeArrowheads="1"/>
          </p:cNvPicPr>
          <p:nvPr/>
        </p:nvPicPr>
        <p:blipFill>
          <a:blip r:embed="rId3" cstate="print"/>
          <a:srcRect/>
          <a:stretch>
            <a:fillRect/>
          </a:stretch>
        </p:blipFill>
        <p:spPr bwMode="auto">
          <a:xfrm>
            <a:off x="64895" y="88900"/>
            <a:ext cx="9041005" cy="667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3410" name="Picture 4" descr="apples"/>
          <p:cNvPicPr>
            <a:picLocks noChangeAspect="1" noChangeArrowheads="1"/>
          </p:cNvPicPr>
          <p:nvPr/>
        </p:nvPicPr>
        <p:blipFill>
          <a:blip r:embed="rId3" cstate="print"/>
          <a:srcRect/>
          <a:stretch>
            <a:fillRect/>
          </a:stretch>
        </p:blipFill>
        <p:spPr bwMode="auto">
          <a:xfrm>
            <a:off x="2667000" y="15240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4434" name="Picture 2" descr="CHOCOLATES"/>
          <p:cNvPicPr>
            <a:picLocks noChangeAspect="1" noChangeArrowheads="1"/>
          </p:cNvPicPr>
          <p:nvPr/>
        </p:nvPicPr>
        <p:blipFill>
          <a:blip r:embed="rId3" cstate="print"/>
          <a:srcRect b="21501"/>
          <a:stretch>
            <a:fillRect/>
          </a:stretch>
        </p:blipFill>
        <p:spPr bwMode="auto">
          <a:xfrm>
            <a:off x="0" y="-36513"/>
            <a:ext cx="9144000" cy="689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Text Box 2"/>
          <p:cNvSpPr txBox="1">
            <a:spLocks noChangeArrowheads="1"/>
          </p:cNvSpPr>
          <p:nvPr/>
        </p:nvSpPr>
        <p:spPr bwMode="auto">
          <a:xfrm>
            <a:off x="152400" y="649288"/>
            <a:ext cx="8763000" cy="641350"/>
          </a:xfrm>
          <a:prstGeom prst="rect">
            <a:avLst/>
          </a:prstGeom>
          <a:noFill/>
          <a:ln w="9525">
            <a:noFill/>
            <a:miter lim="800000"/>
            <a:headEnd/>
            <a:tailEnd/>
          </a:ln>
        </p:spPr>
        <p:txBody>
          <a:bodyPr>
            <a:spAutoFit/>
          </a:bodyPr>
          <a:lstStyle/>
          <a:p>
            <a:pPr algn="ctr"/>
            <a:r>
              <a:rPr lang="en-US" sz="3600" b="1">
                <a:latin typeface="Eurostile"/>
              </a:rPr>
              <a:t>Sample Task</a:t>
            </a:r>
          </a:p>
        </p:txBody>
      </p:sp>
      <p:sp>
        <p:nvSpPr>
          <p:cNvPr id="448514" name="Text Box 3"/>
          <p:cNvSpPr txBox="1">
            <a:spLocks noChangeArrowheads="1"/>
          </p:cNvSpPr>
          <p:nvPr/>
        </p:nvSpPr>
        <p:spPr bwMode="auto">
          <a:xfrm>
            <a:off x="8534400" y="6237288"/>
            <a:ext cx="523875" cy="457200"/>
          </a:xfrm>
          <a:prstGeom prst="rect">
            <a:avLst/>
          </a:prstGeom>
          <a:noFill/>
          <a:ln w="9525">
            <a:noFill/>
            <a:miter lim="800000"/>
            <a:headEnd/>
            <a:tailEnd/>
          </a:ln>
        </p:spPr>
        <p:txBody>
          <a:bodyPr wrap="none">
            <a:spAutoFit/>
          </a:bodyPr>
          <a:lstStyle/>
          <a:p>
            <a:fld id="{503BEDDF-AC78-4BCE-B593-B81092BAAF29}" type="slidenum">
              <a:rPr lang="en-US" sz="2400" b="1">
                <a:solidFill>
                  <a:srgbClr val="3366CC"/>
                </a:solidFill>
              </a:rPr>
              <a:pPr/>
              <a:t>32</a:t>
            </a:fld>
            <a:endParaRPr lang="en-US" sz="2400" b="1">
              <a:solidFill>
                <a:srgbClr val="3366CC"/>
              </a:solidFill>
            </a:endParaRPr>
          </a:p>
        </p:txBody>
      </p:sp>
      <p:sp>
        <p:nvSpPr>
          <p:cNvPr id="448515" name="Rectangle 4"/>
          <p:cNvSpPr>
            <a:spLocks noChangeArrowheads="1"/>
          </p:cNvSpPr>
          <p:nvPr/>
        </p:nvSpPr>
        <p:spPr bwMode="auto">
          <a:xfrm>
            <a:off x="1116013" y="1746800"/>
            <a:ext cx="7358062" cy="3785652"/>
          </a:xfrm>
          <a:prstGeom prst="rect">
            <a:avLst/>
          </a:prstGeom>
          <a:noFill/>
          <a:ln w="9525">
            <a:noFill/>
            <a:miter lim="800000"/>
            <a:headEnd/>
            <a:tailEnd/>
          </a:ln>
        </p:spPr>
        <p:txBody>
          <a:bodyPr>
            <a:spAutoFit/>
          </a:bodyPr>
          <a:lstStyle/>
          <a:p>
            <a:pPr marL="342900" indent="-342900">
              <a:spcBef>
                <a:spcPct val="50000"/>
              </a:spcBef>
            </a:pPr>
            <a:r>
              <a:rPr lang="en-US" sz="6000" b="1" dirty="0">
                <a:latin typeface="Arial" pitchFamily="34" charset="0"/>
                <a:cs typeface="Arial" pitchFamily="34" charset="0"/>
              </a:rPr>
              <a:t>What are your company’s rules for maternity leave in your country?</a:t>
            </a:r>
            <a:endParaRPr lang="en-IE" sz="6000" b="1" dirty="0">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Line 2"/>
          <p:cNvSpPr>
            <a:spLocks noChangeShapeType="1"/>
          </p:cNvSpPr>
          <p:nvPr/>
        </p:nvSpPr>
        <p:spPr bwMode="auto">
          <a:xfrm>
            <a:off x="2192338" y="1284288"/>
            <a:ext cx="0" cy="5427662"/>
          </a:xfrm>
          <a:prstGeom prst="line">
            <a:avLst/>
          </a:prstGeom>
          <a:noFill/>
          <a:ln w="25400">
            <a:solidFill>
              <a:schemeClr val="tx1"/>
            </a:solidFill>
            <a:round/>
            <a:headEnd/>
            <a:tailEnd/>
          </a:ln>
        </p:spPr>
        <p:txBody>
          <a:bodyPr wrap="none" anchor="ctr"/>
          <a:lstStyle/>
          <a:p>
            <a:endParaRPr lang="en-US"/>
          </a:p>
        </p:txBody>
      </p:sp>
      <p:sp>
        <p:nvSpPr>
          <p:cNvPr id="450562" name="Line 3"/>
          <p:cNvSpPr>
            <a:spLocks noChangeShapeType="1"/>
          </p:cNvSpPr>
          <p:nvPr/>
        </p:nvSpPr>
        <p:spPr bwMode="auto">
          <a:xfrm>
            <a:off x="6975475" y="1335088"/>
            <a:ext cx="0" cy="5427662"/>
          </a:xfrm>
          <a:prstGeom prst="line">
            <a:avLst/>
          </a:prstGeom>
          <a:noFill/>
          <a:ln w="25400">
            <a:solidFill>
              <a:schemeClr val="tx1"/>
            </a:solidFill>
            <a:round/>
            <a:headEnd/>
            <a:tailEnd/>
          </a:ln>
        </p:spPr>
        <p:txBody>
          <a:bodyPr wrap="none" anchor="ctr"/>
          <a:lstStyle/>
          <a:p>
            <a:endParaRPr lang="en-US"/>
          </a:p>
        </p:txBody>
      </p:sp>
      <p:sp>
        <p:nvSpPr>
          <p:cNvPr id="450563" name="Rectangle 4">
            <a:hlinkClick r:id="rId3" action="ppaction://hlinksldjump"/>
          </p:cNvPr>
          <p:cNvSpPr>
            <a:spLocks noChangeArrowheads="1"/>
          </p:cNvSpPr>
          <p:nvPr/>
        </p:nvSpPr>
        <p:spPr bwMode="auto">
          <a:xfrm>
            <a:off x="5184775" y="342900"/>
            <a:ext cx="2830513" cy="209550"/>
          </a:xfrm>
          <a:prstGeom prst="rect">
            <a:avLst/>
          </a:prstGeom>
          <a:noFill/>
          <a:ln w="25400" algn="ctr">
            <a:solidFill>
              <a:schemeClr val="tx1"/>
            </a:solidFill>
            <a:miter lim="800000"/>
            <a:headEnd/>
            <a:tailEnd/>
          </a:ln>
        </p:spPr>
        <p:txBody>
          <a:bodyPr wrap="none" anchor="ctr"/>
          <a:lstStyle/>
          <a:p>
            <a:pPr algn="ctr"/>
            <a:endParaRPr lang="en-IE"/>
          </a:p>
        </p:txBody>
      </p:sp>
      <p:sp>
        <p:nvSpPr>
          <p:cNvPr id="450564" name="Text Box 5">
            <a:hlinkClick r:id="rId3" action="ppaction://hlinksldjump"/>
          </p:cNvPr>
          <p:cNvSpPr txBox="1">
            <a:spLocks noChangeArrowheads="1"/>
          </p:cNvSpPr>
          <p:nvPr/>
        </p:nvSpPr>
        <p:spPr bwMode="auto">
          <a:xfrm>
            <a:off x="8080375" y="328613"/>
            <a:ext cx="946150" cy="246062"/>
          </a:xfrm>
          <a:prstGeom prst="rect">
            <a:avLst/>
          </a:prstGeom>
          <a:solidFill>
            <a:srgbClr val="FFCC99"/>
          </a:solidFill>
          <a:ln w="47625" algn="ctr">
            <a:noFill/>
            <a:miter lim="800000"/>
            <a:headEnd/>
            <a:tailEnd/>
          </a:ln>
        </p:spPr>
        <p:txBody>
          <a:bodyPr tIns="18000"/>
          <a:lstStyle/>
          <a:p>
            <a:pPr algn="ctr"/>
            <a:r>
              <a:rPr lang="en-US" sz="1400" b="1"/>
              <a:t>Search</a:t>
            </a:r>
          </a:p>
        </p:txBody>
      </p:sp>
      <p:sp>
        <p:nvSpPr>
          <p:cNvPr id="450565" name="Text Box 6"/>
          <p:cNvSpPr txBox="1">
            <a:spLocks noChangeArrowheads="1"/>
          </p:cNvSpPr>
          <p:nvPr/>
        </p:nvSpPr>
        <p:spPr bwMode="auto">
          <a:xfrm>
            <a:off x="5083175" y="501650"/>
            <a:ext cx="1927225" cy="260350"/>
          </a:xfrm>
          <a:prstGeom prst="rect">
            <a:avLst/>
          </a:prstGeom>
          <a:noFill/>
          <a:ln w="6350" algn="ctr">
            <a:noFill/>
            <a:miter lim="800000"/>
            <a:headEnd/>
            <a:tailEnd/>
          </a:ln>
        </p:spPr>
        <p:txBody>
          <a:bodyPr wrap="none">
            <a:spAutoFit/>
          </a:bodyPr>
          <a:lstStyle/>
          <a:p>
            <a:r>
              <a:rPr lang="da-DK" sz="1100" u="sng">
                <a:solidFill>
                  <a:srgbClr val="0000FF"/>
                </a:solidFill>
              </a:rPr>
              <a:t>More search options</a:t>
            </a:r>
            <a:r>
              <a:rPr lang="da-DK" sz="1100">
                <a:solidFill>
                  <a:srgbClr val="0000FF"/>
                </a:solidFill>
              </a:rPr>
              <a:t>     </a:t>
            </a:r>
            <a:r>
              <a:rPr lang="da-DK" sz="1100" u="sng">
                <a:solidFill>
                  <a:srgbClr val="0000FF"/>
                </a:solidFill>
              </a:rPr>
              <a:t>Help</a:t>
            </a:r>
          </a:p>
        </p:txBody>
      </p:sp>
      <p:sp>
        <p:nvSpPr>
          <p:cNvPr id="450566" name="Text Box 7"/>
          <p:cNvSpPr txBox="1">
            <a:spLocks noChangeArrowheads="1"/>
          </p:cNvSpPr>
          <p:nvPr/>
        </p:nvSpPr>
        <p:spPr bwMode="auto">
          <a:xfrm>
            <a:off x="2295525" y="1309688"/>
            <a:ext cx="1743075" cy="457200"/>
          </a:xfrm>
          <a:prstGeom prst="rect">
            <a:avLst/>
          </a:prstGeom>
          <a:noFill/>
          <a:ln w="6350" algn="ctr">
            <a:noFill/>
            <a:miter lim="800000"/>
            <a:headEnd/>
            <a:tailEnd/>
          </a:ln>
        </p:spPr>
        <p:txBody>
          <a:bodyPr wrap="none">
            <a:spAutoFit/>
          </a:bodyPr>
          <a:lstStyle/>
          <a:p>
            <a:r>
              <a:rPr lang="da-DK" sz="2400" b="1"/>
              <a:t>Homepage</a:t>
            </a:r>
          </a:p>
        </p:txBody>
      </p:sp>
      <p:sp>
        <p:nvSpPr>
          <p:cNvPr id="450567" name="Line 8"/>
          <p:cNvSpPr>
            <a:spLocks noChangeShapeType="1"/>
          </p:cNvSpPr>
          <p:nvPr/>
        </p:nvSpPr>
        <p:spPr bwMode="auto">
          <a:xfrm>
            <a:off x="0" y="1663700"/>
            <a:ext cx="2197100" cy="0"/>
          </a:xfrm>
          <a:prstGeom prst="line">
            <a:avLst/>
          </a:prstGeom>
          <a:noFill/>
          <a:ln w="38100">
            <a:solidFill>
              <a:schemeClr val="hlink"/>
            </a:solidFill>
            <a:round/>
            <a:headEnd/>
            <a:tailEnd/>
          </a:ln>
        </p:spPr>
        <p:txBody>
          <a:bodyPr wrap="none" anchor="ctr"/>
          <a:lstStyle/>
          <a:p>
            <a:endParaRPr lang="en-US"/>
          </a:p>
        </p:txBody>
      </p:sp>
      <p:sp>
        <p:nvSpPr>
          <p:cNvPr id="450568" name="Rectangle 9"/>
          <p:cNvSpPr>
            <a:spLocks noChangeArrowheads="1"/>
          </p:cNvSpPr>
          <p:nvPr/>
        </p:nvSpPr>
        <p:spPr bwMode="auto">
          <a:xfrm>
            <a:off x="85725" y="844550"/>
            <a:ext cx="8940800" cy="396875"/>
          </a:xfrm>
          <a:prstGeom prst="rect">
            <a:avLst/>
          </a:prstGeom>
          <a:solidFill>
            <a:schemeClr val="folHlink">
              <a:alpha val="50195"/>
            </a:schemeClr>
          </a:solidFill>
          <a:ln w="47625" algn="ctr">
            <a:noFill/>
            <a:miter lim="800000"/>
            <a:headEnd/>
            <a:tailEnd/>
          </a:ln>
        </p:spPr>
        <p:txBody>
          <a:bodyPr anchor="ctr">
            <a:spAutoFit/>
          </a:bodyPr>
          <a:lstStyle/>
          <a:p>
            <a:r>
              <a:rPr lang="en-GB" sz="2000"/>
              <a:t>Intranet Home</a:t>
            </a:r>
            <a:r>
              <a:rPr lang="en-GB" sz="2000" b="1"/>
              <a:t> </a:t>
            </a:r>
            <a:r>
              <a:rPr lang="en-GB" sz="2000"/>
              <a:t> |  Class B |  Class C  |  About Me  |  About Company </a:t>
            </a:r>
          </a:p>
        </p:txBody>
      </p:sp>
      <p:sp>
        <p:nvSpPr>
          <p:cNvPr id="450569" name="AutoShape 10"/>
          <p:cNvSpPr>
            <a:spLocks noChangeArrowheads="1"/>
          </p:cNvSpPr>
          <p:nvPr/>
        </p:nvSpPr>
        <p:spPr bwMode="auto">
          <a:xfrm>
            <a:off x="3694113" y="1303338"/>
            <a:ext cx="2708275" cy="1808162"/>
          </a:xfrm>
          <a:prstGeom prst="upArrow">
            <a:avLst>
              <a:gd name="adj1" fmla="val 44259"/>
              <a:gd name="adj2" fmla="val 51713"/>
            </a:avLst>
          </a:prstGeom>
          <a:solidFill>
            <a:schemeClr val="hlink"/>
          </a:solidFill>
          <a:ln w="9525">
            <a:solidFill>
              <a:schemeClr val="tx1"/>
            </a:solidFill>
            <a:miter lim="800000"/>
            <a:headEnd/>
            <a:tailEnd/>
          </a:ln>
        </p:spPr>
        <p:txBody>
          <a:bodyPr wrap="none" anchor="ctr"/>
          <a:lstStyle/>
          <a:p>
            <a:pPr algn="ctr"/>
            <a:r>
              <a:rPr lang="da-DK" sz="2400">
                <a:solidFill>
                  <a:schemeClr val="bg1"/>
                </a:solidFill>
                <a:latin typeface="Eurostile"/>
              </a:rPr>
              <a:t>Expected</a:t>
            </a:r>
            <a:br>
              <a:rPr lang="da-DK" sz="2400">
                <a:solidFill>
                  <a:schemeClr val="bg1"/>
                </a:solidFill>
                <a:latin typeface="Eurostile"/>
              </a:rPr>
            </a:br>
            <a:r>
              <a:rPr lang="da-DK" sz="2400">
                <a:solidFill>
                  <a:schemeClr val="bg1"/>
                </a:solidFill>
                <a:latin typeface="Eurostile"/>
              </a:rPr>
              <a:t>1st click</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2"/>
          <p:cNvSpPr>
            <a:spLocks noChangeArrowheads="1"/>
          </p:cNvSpPr>
          <p:nvPr/>
        </p:nvSpPr>
        <p:spPr bwMode="auto">
          <a:xfrm>
            <a:off x="85725" y="844550"/>
            <a:ext cx="8940800" cy="396875"/>
          </a:xfrm>
          <a:prstGeom prst="rect">
            <a:avLst/>
          </a:prstGeom>
          <a:solidFill>
            <a:schemeClr val="folHlink">
              <a:alpha val="50195"/>
            </a:schemeClr>
          </a:solidFill>
          <a:ln w="47625" algn="ctr">
            <a:noFill/>
            <a:miter lim="800000"/>
            <a:headEnd/>
            <a:tailEnd/>
          </a:ln>
        </p:spPr>
        <p:txBody>
          <a:bodyPr anchor="ctr">
            <a:spAutoFit/>
          </a:bodyPr>
          <a:lstStyle/>
          <a:p>
            <a:r>
              <a:rPr lang="en-GB" sz="2000"/>
              <a:t>Intranet Home</a:t>
            </a:r>
            <a:r>
              <a:rPr lang="en-GB" sz="2000" b="1"/>
              <a:t> </a:t>
            </a:r>
            <a:r>
              <a:rPr lang="en-GB" sz="2000"/>
              <a:t> |  Class A</a:t>
            </a:r>
            <a:r>
              <a:rPr lang="en-GB" sz="2000" b="1"/>
              <a:t> </a:t>
            </a:r>
            <a:r>
              <a:rPr lang="en-GB" sz="2000"/>
              <a:t> |  Class B  |  </a:t>
            </a:r>
            <a:r>
              <a:rPr lang="en-GB" sz="2000" b="1"/>
              <a:t>About Me</a:t>
            </a:r>
            <a:r>
              <a:rPr lang="en-GB" sz="2000"/>
              <a:t>  |  About Company </a:t>
            </a:r>
          </a:p>
        </p:txBody>
      </p:sp>
      <p:sp>
        <p:nvSpPr>
          <p:cNvPr id="452610" name="Line 3"/>
          <p:cNvSpPr>
            <a:spLocks noChangeShapeType="1"/>
          </p:cNvSpPr>
          <p:nvPr/>
        </p:nvSpPr>
        <p:spPr bwMode="auto">
          <a:xfrm>
            <a:off x="2192338" y="1284288"/>
            <a:ext cx="0" cy="5427662"/>
          </a:xfrm>
          <a:prstGeom prst="line">
            <a:avLst/>
          </a:prstGeom>
          <a:noFill/>
          <a:ln w="25400">
            <a:solidFill>
              <a:schemeClr val="tx1"/>
            </a:solidFill>
            <a:round/>
            <a:headEnd/>
            <a:tailEnd/>
          </a:ln>
        </p:spPr>
        <p:txBody>
          <a:bodyPr wrap="none" anchor="ctr"/>
          <a:lstStyle/>
          <a:p>
            <a:endParaRPr lang="en-US"/>
          </a:p>
        </p:txBody>
      </p:sp>
      <p:sp>
        <p:nvSpPr>
          <p:cNvPr id="452611" name="Line 4"/>
          <p:cNvSpPr>
            <a:spLocks noChangeShapeType="1"/>
          </p:cNvSpPr>
          <p:nvPr/>
        </p:nvSpPr>
        <p:spPr bwMode="auto">
          <a:xfrm>
            <a:off x="6975475" y="1335088"/>
            <a:ext cx="0" cy="5427662"/>
          </a:xfrm>
          <a:prstGeom prst="line">
            <a:avLst/>
          </a:prstGeom>
          <a:noFill/>
          <a:ln w="25400">
            <a:solidFill>
              <a:schemeClr val="tx1"/>
            </a:solidFill>
            <a:round/>
            <a:headEnd/>
            <a:tailEnd/>
          </a:ln>
        </p:spPr>
        <p:txBody>
          <a:bodyPr wrap="none" anchor="ctr"/>
          <a:lstStyle/>
          <a:p>
            <a:endParaRPr lang="en-US"/>
          </a:p>
        </p:txBody>
      </p:sp>
      <p:sp>
        <p:nvSpPr>
          <p:cNvPr id="452612" name="Rectangle 5">
            <a:hlinkClick r:id="rId3" action="ppaction://hlinksldjump"/>
          </p:cNvPr>
          <p:cNvSpPr>
            <a:spLocks noChangeArrowheads="1"/>
          </p:cNvSpPr>
          <p:nvPr/>
        </p:nvSpPr>
        <p:spPr bwMode="auto">
          <a:xfrm>
            <a:off x="0" y="1404938"/>
            <a:ext cx="2105025" cy="2654300"/>
          </a:xfrm>
          <a:prstGeom prst="rect">
            <a:avLst/>
          </a:prstGeom>
          <a:noFill/>
          <a:ln w="47625" algn="ctr">
            <a:noFill/>
            <a:miter lim="800000"/>
            <a:headEnd/>
            <a:tailEnd/>
          </a:ln>
        </p:spPr>
        <p:txBody>
          <a:bodyPr>
            <a:spAutoFit/>
          </a:bodyPr>
          <a:lstStyle/>
          <a:p>
            <a:pPr marL="182563" indent="-182563">
              <a:spcBef>
                <a:spcPct val="50000"/>
              </a:spcBef>
            </a:pPr>
            <a:r>
              <a:rPr lang="en-US" sz="1200"/>
              <a:t>ABOUT ME</a:t>
            </a:r>
          </a:p>
          <a:p>
            <a:pPr marL="182563" indent="-182563">
              <a:spcBef>
                <a:spcPct val="50000"/>
              </a:spcBef>
            </a:pPr>
            <a:r>
              <a:rPr lang="en-US" sz="1200"/>
              <a:t>Training</a:t>
            </a:r>
          </a:p>
          <a:p>
            <a:pPr marL="182563" indent="-182563">
              <a:spcBef>
                <a:spcPct val="50000"/>
              </a:spcBef>
            </a:pPr>
            <a:r>
              <a:rPr lang="en-US" sz="1200"/>
              <a:t>Job Vacancies</a:t>
            </a:r>
          </a:p>
          <a:p>
            <a:pPr marL="182563" indent="-182563">
              <a:spcBef>
                <a:spcPct val="50000"/>
              </a:spcBef>
            </a:pPr>
            <a:r>
              <a:rPr lang="en-US" sz="1200"/>
              <a:t>Travel</a:t>
            </a:r>
          </a:p>
          <a:p>
            <a:pPr marL="182563" indent="-182563">
              <a:spcBef>
                <a:spcPct val="50000"/>
              </a:spcBef>
            </a:pPr>
            <a:r>
              <a:rPr lang="en-US" sz="1200"/>
              <a:t>Time and Payroll</a:t>
            </a:r>
          </a:p>
          <a:p>
            <a:pPr marL="182563" indent="-182563">
              <a:spcBef>
                <a:spcPct val="50000"/>
              </a:spcBef>
            </a:pPr>
            <a:r>
              <a:rPr lang="en-US" sz="1200"/>
              <a:t>Employee Benefits </a:t>
            </a:r>
          </a:p>
          <a:p>
            <a:pPr marL="182563" indent="-182563">
              <a:spcBef>
                <a:spcPct val="50000"/>
              </a:spcBef>
            </a:pPr>
            <a:r>
              <a:rPr lang="en-US" sz="1200"/>
              <a:t>Environment (Working, Local)</a:t>
            </a:r>
          </a:p>
          <a:p>
            <a:pPr marL="182563" indent="-182563">
              <a:spcBef>
                <a:spcPct val="50000"/>
              </a:spcBef>
            </a:pPr>
            <a:r>
              <a:rPr lang="en-US" sz="1200"/>
              <a:t>Career Development</a:t>
            </a:r>
          </a:p>
          <a:p>
            <a:pPr marL="182563" indent="-182563">
              <a:spcBef>
                <a:spcPct val="50000"/>
              </a:spcBef>
            </a:pPr>
            <a:endParaRPr lang="en-US" sz="1200"/>
          </a:p>
        </p:txBody>
      </p:sp>
      <p:sp>
        <p:nvSpPr>
          <p:cNvPr id="452613" name="Rectangle 6"/>
          <p:cNvSpPr>
            <a:spLocks noChangeArrowheads="1"/>
          </p:cNvSpPr>
          <p:nvPr/>
        </p:nvSpPr>
        <p:spPr bwMode="auto">
          <a:xfrm>
            <a:off x="5184775" y="342900"/>
            <a:ext cx="2830513" cy="209550"/>
          </a:xfrm>
          <a:prstGeom prst="rect">
            <a:avLst/>
          </a:prstGeom>
          <a:noFill/>
          <a:ln w="25400" algn="ctr">
            <a:solidFill>
              <a:schemeClr val="tx1"/>
            </a:solidFill>
            <a:miter lim="800000"/>
            <a:headEnd/>
            <a:tailEnd/>
          </a:ln>
        </p:spPr>
        <p:txBody>
          <a:bodyPr wrap="none" anchor="ctr"/>
          <a:lstStyle/>
          <a:p>
            <a:pPr algn="ctr"/>
            <a:endParaRPr lang="en-IE"/>
          </a:p>
        </p:txBody>
      </p:sp>
      <p:sp>
        <p:nvSpPr>
          <p:cNvPr id="452614" name="Text Box 7"/>
          <p:cNvSpPr txBox="1">
            <a:spLocks noChangeArrowheads="1"/>
          </p:cNvSpPr>
          <p:nvPr/>
        </p:nvSpPr>
        <p:spPr bwMode="auto">
          <a:xfrm>
            <a:off x="8080375" y="328613"/>
            <a:ext cx="946150" cy="246062"/>
          </a:xfrm>
          <a:prstGeom prst="rect">
            <a:avLst/>
          </a:prstGeom>
          <a:solidFill>
            <a:srgbClr val="FFCC99"/>
          </a:solidFill>
          <a:ln w="47625" algn="ctr">
            <a:noFill/>
            <a:miter lim="800000"/>
            <a:headEnd/>
            <a:tailEnd/>
          </a:ln>
        </p:spPr>
        <p:txBody>
          <a:bodyPr tIns="18000"/>
          <a:lstStyle/>
          <a:p>
            <a:pPr algn="ctr"/>
            <a:r>
              <a:rPr lang="en-US" sz="1400" b="1"/>
              <a:t>Search</a:t>
            </a:r>
          </a:p>
        </p:txBody>
      </p:sp>
      <p:sp>
        <p:nvSpPr>
          <p:cNvPr id="452615" name="Text Box 8"/>
          <p:cNvSpPr txBox="1">
            <a:spLocks noChangeArrowheads="1"/>
          </p:cNvSpPr>
          <p:nvPr/>
        </p:nvSpPr>
        <p:spPr bwMode="auto">
          <a:xfrm>
            <a:off x="5083175" y="501650"/>
            <a:ext cx="1927225" cy="260350"/>
          </a:xfrm>
          <a:prstGeom prst="rect">
            <a:avLst/>
          </a:prstGeom>
          <a:noFill/>
          <a:ln w="6350" algn="ctr">
            <a:noFill/>
            <a:miter lim="800000"/>
            <a:headEnd/>
            <a:tailEnd/>
          </a:ln>
        </p:spPr>
        <p:txBody>
          <a:bodyPr wrap="none">
            <a:spAutoFit/>
          </a:bodyPr>
          <a:lstStyle/>
          <a:p>
            <a:r>
              <a:rPr lang="da-DK" sz="1100" u="sng">
                <a:solidFill>
                  <a:srgbClr val="0000FF"/>
                </a:solidFill>
              </a:rPr>
              <a:t>More search options</a:t>
            </a:r>
            <a:r>
              <a:rPr lang="da-DK" sz="1100">
                <a:solidFill>
                  <a:srgbClr val="0000FF"/>
                </a:solidFill>
              </a:rPr>
              <a:t>     </a:t>
            </a:r>
            <a:r>
              <a:rPr lang="da-DK" sz="1100" u="sng">
                <a:solidFill>
                  <a:srgbClr val="0000FF"/>
                </a:solidFill>
              </a:rPr>
              <a:t>Help</a:t>
            </a:r>
          </a:p>
        </p:txBody>
      </p:sp>
      <p:sp>
        <p:nvSpPr>
          <p:cNvPr id="452616" name="Text Box 9"/>
          <p:cNvSpPr txBox="1">
            <a:spLocks noChangeArrowheads="1"/>
          </p:cNvSpPr>
          <p:nvPr/>
        </p:nvSpPr>
        <p:spPr bwMode="auto">
          <a:xfrm>
            <a:off x="2295525" y="1309688"/>
            <a:ext cx="1571625" cy="457200"/>
          </a:xfrm>
          <a:prstGeom prst="rect">
            <a:avLst/>
          </a:prstGeom>
          <a:noFill/>
          <a:ln w="6350" algn="ctr">
            <a:noFill/>
            <a:miter lim="800000"/>
            <a:headEnd/>
            <a:tailEnd/>
          </a:ln>
        </p:spPr>
        <p:txBody>
          <a:bodyPr wrap="none">
            <a:spAutoFit/>
          </a:bodyPr>
          <a:lstStyle/>
          <a:p>
            <a:r>
              <a:rPr lang="da-DK" sz="2400" b="1"/>
              <a:t>About Me</a:t>
            </a:r>
          </a:p>
        </p:txBody>
      </p:sp>
      <p:sp>
        <p:nvSpPr>
          <p:cNvPr id="452617" name="Line 10"/>
          <p:cNvSpPr>
            <a:spLocks noChangeShapeType="1"/>
          </p:cNvSpPr>
          <p:nvPr/>
        </p:nvSpPr>
        <p:spPr bwMode="auto">
          <a:xfrm>
            <a:off x="0" y="1663700"/>
            <a:ext cx="2197100" cy="0"/>
          </a:xfrm>
          <a:prstGeom prst="line">
            <a:avLst/>
          </a:prstGeom>
          <a:noFill/>
          <a:ln w="38100">
            <a:solidFill>
              <a:schemeClr val="hlink"/>
            </a:solidFill>
            <a:round/>
            <a:headEnd/>
            <a:tailEnd/>
          </a:ln>
        </p:spPr>
        <p:txBody>
          <a:bodyPr wrap="none" anchor="ctr"/>
          <a:lstStyle/>
          <a:p>
            <a:endParaRPr lang="en-US"/>
          </a:p>
        </p:txBody>
      </p:sp>
      <p:sp>
        <p:nvSpPr>
          <p:cNvPr id="452618" name="AutoShape 11"/>
          <p:cNvSpPr>
            <a:spLocks noChangeArrowheads="1"/>
          </p:cNvSpPr>
          <p:nvPr/>
        </p:nvSpPr>
        <p:spPr bwMode="auto">
          <a:xfrm>
            <a:off x="1362075" y="1900238"/>
            <a:ext cx="2998788" cy="1509712"/>
          </a:xfrm>
          <a:prstGeom prst="leftArrow">
            <a:avLst>
              <a:gd name="adj1" fmla="val 50787"/>
              <a:gd name="adj2" fmla="val 69089"/>
            </a:avLst>
          </a:prstGeom>
          <a:solidFill>
            <a:schemeClr val="hlink"/>
          </a:solidFill>
          <a:ln w="9525">
            <a:solidFill>
              <a:schemeClr val="tx1"/>
            </a:solidFill>
            <a:miter lim="800000"/>
            <a:headEnd/>
            <a:tailEnd/>
          </a:ln>
        </p:spPr>
        <p:txBody>
          <a:bodyPr wrap="none" anchor="ctr"/>
          <a:lstStyle/>
          <a:p>
            <a:pPr algn="ctr"/>
            <a:r>
              <a:rPr lang="da-DK" sz="2400">
                <a:solidFill>
                  <a:schemeClr val="bg1"/>
                </a:solidFill>
                <a:latin typeface="Eurostile"/>
              </a:rPr>
              <a:t>Expected 2nd click</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Line 2"/>
          <p:cNvSpPr>
            <a:spLocks noChangeShapeType="1"/>
          </p:cNvSpPr>
          <p:nvPr/>
        </p:nvSpPr>
        <p:spPr bwMode="auto">
          <a:xfrm>
            <a:off x="2192338" y="1284288"/>
            <a:ext cx="0" cy="5427662"/>
          </a:xfrm>
          <a:prstGeom prst="line">
            <a:avLst/>
          </a:prstGeom>
          <a:noFill/>
          <a:ln w="25400">
            <a:solidFill>
              <a:schemeClr val="tx1"/>
            </a:solidFill>
            <a:round/>
            <a:headEnd/>
            <a:tailEnd/>
          </a:ln>
        </p:spPr>
        <p:txBody>
          <a:bodyPr wrap="none" anchor="ctr"/>
          <a:lstStyle/>
          <a:p>
            <a:endParaRPr lang="en-US"/>
          </a:p>
        </p:txBody>
      </p:sp>
      <p:sp>
        <p:nvSpPr>
          <p:cNvPr id="454658" name="Line 3"/>
          <p:cNvSpPr>
            <a:spLocks noChangeShapeType="1"/>
          </p:cNvSpPr>
          <p:nvPr/>
        </p:nvSpPr>
        <p:spPr bwMode="auto">
          <a:xfrm>
            <a:off x="6975475" y="1335088"/>
            <a:ext cx="0" cy="5427662"/>
          </a:xfrm>
          <a:prstGeom prst="line">
            <a:avLst/>
          </a:prstGeom>
          <a:noFill/>
          <a:ln w="25400">
            <a:solidFill>
              <a:schemeClr val="tx1"/>
            </a:solidFill>
            <a:round/>
            <a:headEnd/>
            <a:tailEnd/>
          </a:ln>
        </p:spPr>
        <p:txBody>
          <a:bodyPr wrap="none" anchor="ctr"/>
          <a:lstStyle/>
          <a:p>
            <a:endParaRPr lang="en-US"/>
          </a:p>
        </p:txBody>
      </p:sp>
      <p:sp>
        <p:nvSpPr>
          <p:cNvPr id="454659" name="Rectangle 4">
            <a:hlinkClick r:id="rId3" action="ppaction://hlinksldjump"/>
          </p:cNvPr>
          <p:cNvSpPr>
            <a:spLocks noChangeArrowheads="1"/>
          </p:cNvSpPr>
          <p:nvPr/>
        </p:nvSpPr>
        <p:spPr bwMode="auto">
          <a:xfrm>
            <a:off x="5184775" y="342900"/>
            <a:ext cx="2830513" cy="209550"/>
          </a:xfrm>
          <a:prstGeom prst="rect">
            <a:avLst/>
          </a:prstGeom>
          <a:noFill/>
          <a:ln w="25400" algn="ctr">
            <a:solidFill>
              <a:schemeClr val="tx1"/>
            </a:solidFill>
            <a:miter lim="800000"/>
            <a:headEnd/>
            <a:tailEnd/>
          </a:ln>
        </p:spPr>
        <p:txBody>
          <a:bodyPr wrap="none" anchor="ctr"/>
          <a:lstStyle/>
          <a:p>
            <a:pPr algn="ctr"/>
            <a:endParaRPr lang="en-IE"/>
          </a:p>
        </p:txBody>
      </p:sp>
      <p:sp>
        <p:nvSpPr>
          <p:cNvPr id="454660" name="Text Box 5">
            <a:hlinkClick r:id="rId3" action="ppaction://hlinksldjump"/>
          </p:cNvPr>
          <p:cNvSpPr txBox="1">
            <a:spLocks noChangeArrowheads="1"/>
          </p:cNvSpPr>
          <p:nvPr/>
        </p:nvSpPr>
        <p:spPr bwMode="auto">
          <a:xfrm>
            <a:off x="8080375" y="328613"/>
            <a:ext cx="946150" cy="246062"/>
          </a:xfrm>
          <a:prstGeom prst="rect">
            <a:avLst/>
          </a:prstGeom>
          <a:solidFill>
            <a:srgbClr val="FFCC99"/>
          </a:solidFill>
          <a:ln w="47625" algn="ctr">
            <a:noFill/>
            <a:miter lim="800000"/>
            <a:headEnd/>
            <a:tailEnd/>
          </a:ln>
        </p:spPr>
        <p:txBody>
          <a:bodyPr tIns="18000"/>
          <a:lstStyle/>
          <a:p>
            <a:pPr algn="ctr"/>
            <a:r>
              <a:rPr lang="en-US" sz="1400" b="1"/>
              <a:t>Search</a:t>
            </a:r>
          </a:p>
        </p:txBody>
      </p:sp>
      <p:sp>
        <p:nvSpPr>
          <p:cNvPr id="454661" name="Text Box 6"/>
          <p:cNvSpPr txBox="1">
            <a:spLocks noChangeArrowheads="1"/>
          </p:cNvSpPr>
          <p:nvPr/>
        </p:nvSpPr>
        <p:spPr bwMode="auto">
          <a:xfrm>
            <a:off x="5083175" y="501650"/>
            <a:ext cx="1927225" cy="260350"/>
          </a:xfrm>
          <a:prstGeom prst="rect">
            <a:avLst/>
          </a:prstGeom>
          <a:noFill/>
          <a:ln w="6350" algn="ctr">
            <a:noFill/>
            <a:miter lim="800000"/>
            <a:headEnd/>
            <a:tailEnd/>
          </a:ln>
        </p:spPr>
        <p:txBody>
          <a:bodyPr wrap="none">
            <a:spAutoFit/>
          </a:bodyPr>
          <a:lstStyle/>
          <a:p>
            <a:r>
              <a:rPr lang="da-DK" sz="1100" u="sng">
                <a:solidFill>
                  <a:srgbClr val="0000FF"/>
                </a:solidFill>
              </a:rPr>
              <a:t>More search options</a:t>
            </a:r>
            <a:r>
              <a:rPr lang="da-DK" sz="1100">
                <a:solidFill>
                  <a:srgbClr val="0000FF"/>
                </a:solidFill>
              </a:rPr>
              <a:t>     </a:t>
            </a:r>
            <a:r>
              <a:rPr lang="da-DK" sz="1100" u="sng">
                <a:solidFill>
                  <a:srgbClr val="0000FF"/>
                </a:solidFill>
              </a:rPr>
              <a:t>Help</a:t>
            </a:r>
          </a:p>
        </p:txBody>
      </p:sp>
      <p:sp>
        <p:nvSpPr>
          <p:cNvPr id="454662" name="Text Box 7"/>
          <p:cNvSpPr txBox="1">
            <a:spLocks noChangeArrowheads="1"/>
          </p:cNvSpPr>
          <p:nvPr/>
        </p:nvSpPr>
        <p:spPr bwMode="auto">
          <a:xfrm>
            <a:off x="2295525" y="1309688"/>
            <a:ext cx="1743075" cy="457200"/>
          </a:xfrm>
          <a:prstGeom prst="rect">
            <a:avLst/>
          </a:prstGeom>
          <a:noFill/>
          <a:ln w="6350" algn="ctr">
            <a:noFill/>
            <a:miter lim="800000"/>
            <a:headEnd/>
            <a:tailEnd/>
          </a:ln>
        </p:spPr>
        <p:txBody>
          <a:bodyPr wrap="none">
            <a:spAutoFit/>
          </a:bodyPr>
          <a:lstStyle/>
          <a:p>
            <a:r>
              <a:rPr lang="da-DK" sz="2400" b="1"/>
              <a:t>Homepage</a:t>
            </a:r>
          </a:p>
        </p:txBody>
      </p:sp>
      <p:sp>
        <p:nvSpPr>
          <p:cNvPr id="454663" name="Line 8"/>
          <p:cNvSpPr>
            <a:spLocks noChangeShapeType="1"/>
          </p:cNvSpPr>
          <p:nvPr/>
        </p:nvSpPr>
        <p:spPr bwMode="auto">
          <a:xfrm>
            <a:off x="0" y="1663700"/>
            <a:ext cx="2197100" cy="0"/>
          </a:xfrm>
          <a:prstGeom prst="line">
            <a:avLst/>
          </a:prstGeom>
          <a:noFill/>
          <a:ln w="38100">
            <a:solidFill>
              <a:schemeClr val="hlink"/>
            </a:solidFill>
            <a:round/>
            <a:headEnd/>
            <a:tailEnd/>
          </a:ln>
        </p:spPr>
        <p:txBody>
          <a:bodyPr wrap="none" anchor="ctr"/>
          <a:lstStyle/>
          <a:p>
            <a:endParaRPr lang="en-US"/>
          </a:p>
        </p:txBody>
      </p:sp>
      <p:sp>
        <p:nvSpPr>
          <p:cNvPr id="454664" name="Rectangle 9"/>
          <p:cNvSpPr>
            <a:spLocks noChangeArrowheads="1"/>
          </p:cNvSpPr>
          <p:nvPr/>
        </p:nvSpPr>
        <p:spPr bwMode="auto">
          <a:xfrm>
            <a:off x="85725" y="844550"/>
            <a:ext cx="8940800" cy="396875"/>
          </a:xfrm>
          <a:prstGeom prst="rect">
            <a:avLst/>
          </a:prstGeom>
          <a:solidFill>
            <a:schemeClr val="folHlink">
              <a:alpha val="50195"/>
            </a:schemeClr>
          </a:solidFill>
          <a:ln w="47625" algn="ctr">
            <a:noFill/>
            <a:miter lim="800000"/>
            <a:headEnd/>
            <a:tailEnd/>
          </a:ln>
        </p:spPr>
        <p:txBody>
          <a:bodyPr anchor="ctr">
            <a:spAutoFit/>
          </a:bodyPr>
          <a:lstStyle/>
          <a:p>
            <a:r>
              <a:rPr lang="en-GB" sz="2000"/>
              <a:t>Intranet Home</a:t>
            </a:r>
            <a:r>
              <a:rPr lang="en-GB" sz="2000" b="1"/>
              <a:t> </a:t>
            </a:r>
            <a:r>
              <a:rPr lang="en-GB" sz="2000"/>
              <a:t> |  Class B |  Class C  |  About Me  |  About Company </a:t>
            </a:r>
          </a:p>
        </p:txBody>
      </p:sp>
      <p:sp>
        <p:nvSpPr>
          <p:cNvPr id="454665" name="AutoShape 10"/>
          <p:cNvSpPr>
            <a:spLocks noChangeArrowheads="1"/>
          </p:cNvSpPr>
          <p:nvPr/>
        </p:nvSpPr>
        <p:spPr bwMode="auto">
          <a:xfrm>
            <a:off x="3440113" y="1328738"/>
            <a:ext cx="2708275" cy="1808162"/>
          </a:xfrm>
          <a:prstGeom prst="upArrow">
            <a:avLst>
              <a:gd name="adj1" fmla="val 44259"/>
              <a:gd name="adj2" fmla="val 51713"/>
            </a:avLst>
          </a:prstGeom>
          <a:solidFill>
            <a:srgbClr val="008000"/>
          </a:solidFill>
          <a:ln w="9525">
            <a:solidFill>
              <a:schemeClr val="tx1"/>
            </a:solidFill>
            <a:miter lim="800000"/>
            <a:headEnd/>
            <a:tailEnd/>
          </a:ln>
        </p:spPr>
        <p:txBody>
          <a:bodyPr wrap="none" anchor="ctr"/>
          <a:lstStyle/>
          <a:p>
            <a:pPr algn="ctr"/>
            <a:r>
              <a:rPr lang="da-DK" sz="2400">
                <a:solidFill>
                  <a:schemeClr val="bg1"/>
                </a:solidFill>
                <a:latin typeface="Eurostile"/>
              </a:rPr>
              <a:t>Actual</a:t>
            </a:r>
            <a:br>
              <a:rPr lang="da-DK" sz="2400">
                <a:solidFill>
                  <a:schemeClr val="bg1"/>
                </a:solidFill>
                <a:latin typeface="Eurostile"/>
              </a:rPr>
            </a:br>
            <a:r>
              <a:rPr lang="da-DK" sz="2400">
                <a:solidFill>
                  <a:schemeClr val="bg1"/>
                </a:solidFill>
                <a:latin typeface="Eurostile"/>
              </a:rPr>
              <a:t>1st click</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ChangeArrowheads="1"/>
          </p:cNvSpPr>
          <p:nvPr/>
        </p:nvSpPr>
        <p:spPr bwMode="auto">
          <a:xfrm>
            <a:off x="85725" y="844550"/>
            <a:ext cx="8940800" cy="396875"/>
          </a:xfrm>
          <a:prstGeom prst="rect">
            <a:avLst/>
          </a:prstGeom>
          <a:solidFill>
            <a:schemeClr val="folHlink">
              <a:alpha val="50195"/>
            </a:schemeClr>
          </a:solidFill>
          <a:ln w="47625" algn="ctr">
            <a:noFill/>
            <a:miter lim="800000"/>
            <a:headEnd/>
            <a:tailEnd/>
          </a:ln>
        </p:spPr>
        <p:txBody>
          <a:bodyPr anchor="ctr">
            <a:spAutoFit/>
          </a:bodyPr>
          <a:lstStyle/>
          <a:p>
            <a:r>
              <a:rPr lang="en-GB" sz="2000"/>
              <a:t>Intranet Home</a:t>
            </a:r>
            <a:r>
              <a:rPr lang="en-GB" sz="2000" b="1"/>
              <a:t> </a:t>
            </a:r>
            <a:r>
              <a:rPr lang="en-GB" sz="2000"/>
              <a:t> |  Class A</a:t>
            </a:r>
            <a:r>
              <a:rPr lang="en-GB" sz="2000" b="1"/>
              <a:t> </a:t>
            </a:r>
            <a:r>
              <a:rPr lang="en-GB" sz="2000"/>
              <a:t> |  Class B  |  </a:t>
            </a:r>
            <a:r>
              <a:rPr lang="en-GB" sz="2000" b="1"/>
              <a:t>About Me</a:t>
            </a:r>
            <a:r>
              <a:rPr lang="en-GB" sz="2000"/>
              <a:t>  |  About Company </a:t>
            </a:r>
          </a:p>
        </p:txBody>
      </p:sp>
      <p:sp>
        <p:nvSpPr>
          <p:cNvPr id="456706" name="Line 3"/>
          <p:cNvSpPr>
            <a:spLocks noChangeShapeType="1"/>
          </p:cNvSpPr>
          <p:nvPr/>
        </p:nvSpPr>
        <p:spPr bwMode="auto">
          <a:xfrm>
            <a:off x="2192338" y="1284288"/>
            <a:ext cx="0" cy="5427662"/>
          </a:xfrm>
          <a:prstGeom prst="line">
            <a:avLst/>
          </a:prstGeom>
          <a:noFill/>
          <a:ln w="25400">
            <a:solidFill>
              <a:schemeClr val="tx1"/>
            </a:solidFill>
            <a:round/>
            <a:headEnd/>
            <a:tailEnd/>
          </a:ln>
        </p:spPr>
        <p:txBody>
          <a:bodyPr wrap="none" anchor="ctr"/>
          <a:lstStyle/>
          <a:p>
            <a:endParaRPr lang="en-US"/>
          </a:p>
        </p:txBody>
      </p:sp>
      <p:sp>
        <p:nvSpPr>
          <p:cNvPr id="456707" name="Line 4"/>
          <p:cNvSpPr>
            <a:spLocks noChangeShapeType="1"/>
          </p:cNvSpPr>
          <p:nvPr/>
        </p:nvSpPr>
        <p:spPr bwMode="auto">
          <a:xfrm>
            <a:off x="6975475" y="1335088"/>
            <a:ext cx="0" cy="5427662"/>
          </a:xfrm>
          <a:prstGeom prst="line">
            <a:avLst/>
          </a:prstGeom>
          <a:noFill/>
          <a:ln w="25400">
            <a:solidFill>
              <a:schemeClr val="tx1"/>
            </a:solidFill>
            <a:round/>
            <a:headEnd/>
            <a:tailEnd/>
          </a:ln>
        </p:spPr>
        <p:txBody>
          <a:bodyPr wrap="none" anchor="ctr"/>
          <a:lstStyle/>
          <a:p>
            <a:endParaRPr lang="en-US"/>
          </a:p>
        </p:txBody>
      </p:sp>
      <p:sp>
        <p:nvSpPr>
          <p:cNvPr id="456708" name="Rectangle 5">
            <a:hlinkClick r:id="rId3" action="ppaction://hlinksldjump"/>
          </p:cNvPr>
          <p:cNvSpPr>
            <a:spLocks noChangeArrowheads="1"/>
          </p:cNvSpPr>
          <p:nvPr/>
        </p:nvSpPr>
        <p:spPr bwMode="auto">
          <a:xfrm>
            <a:off x="0" y="1404938"/>
            <a:ext cx="2105025" cy="2654300"/>
          </a:xfrm>
          <a:prstGeom prst="rect">
            <a:avLst/>
          </a:prstGeom>
          <a:noFill/>
          <a:ln w="47625" algn="ctr">
            <a:noFill/>
            <a:miter lim="800000"/>
            <a:headEnd/>
            <a:tailEnd/>
          </a:ln>
        </p:spPr>
        <p:txBody>
          <a:bodyPr>
            <a:spAutoFit/>
          </a:bodyPr>
          <a:lstStyle/>
          <a:p>
            <a:pPr marL="182563" indent="-182563">
              <a:spcBef>
                <a:spcPct val="50000"/>
              </a:spcBef>
            </a:pPr>
            <a:r>
              <a:rPr lang="en-US" sz="1200"/>
              <a:t>ABOUT ME</a:t>
            </a:r>
          </a:p>
          <a:p>
            <a:pPr marL="182563" indent="-182563">
              <a:spcBef>
                <a:spcPct val="50000"/>
              </a:spcBef>
            </a:pPr>
            <a:r>
              <a:rPr lang="en-US" sz="1200"/>
              <a:t>Training</a:t>
            </a:r>
          </a:p>
          <a:p>
            <a:pPr marL="182563" indent="-182563">
              <a:spcBef>
                <a:spcPct val="50000"/>
              </a:spcBef>
            </a:pPr>
            <a:r>
              <a:rPr lang="en-US" sz="1200"/>
              <a:t>Job Vacancies</a:t>
            </a:r>
          </a:p>
          <a:p>
            <a:pPr marL="182563" indent="-182563">
              <a:spcBef>
                <a:spcPct val="50000"/>
              </a:spcBef>
            </a:pPr>
            <a:r>
              <a:rPr lang="en-US" sz="1200"/>
              <a:t>Travel</a:t>
            </a:r>
          </a:p>
          <a:p>
            <a:pPr marL="182563" indent="-182563">
              <a:spcBef>
                <a:spcPct val="50000"/>
              </a:spcBef>
            </a:pPr>
            <a:r>
              <a:rPr lang="en-US" sz="1200"/>
              <a:t>Time and Payroll</a:t>
            </a:r>
          </a:p>
          <a:p>
            <a:pPr marL="182563" indent="-182563">
              <a:spcBef>
                <a:spcPct val="50000"/>
              </a:spcBef>
            </a:pPr>
            <a:r>
              <a:rPr lang="en-US" sz="1200"/>
              <a:t>Employee Benefits </a:t>
            </a:r>
          </a:p>
          <a:p>
            <a:pPr marL="182563" indent="-182563">
              <a:spcBef>
                <a:spcPct val="50000"/>
              </a:spcBef>
            </a:pPr>
            <a:r>
              <a:rPr lang="en-US" sz="1200"/>
              <a:t>Environment (Working, Local)</a:t>
            </a:r>
          </a:p>
          <a:p>
            <a:pPr marL="182563" indent="-182563">
              <a:spcBef>
                <a:spcPct val="50000"/>
              </a:spcBef>
            </a:pPr>
            <a:r>
              <a:rPr lang="en-US" sz="1200"/>
              <a:t>Career Development</a:t>
            </a:r>
          </a:p>
          <a:p>
            <a:pPr marL="182563" indent="-182563">
              <a:spcBef>
                <a:spcPct val="50000"/>
              </a:spcBef>
            </a:pPr>
            <a:endParaRPr lang="en-US" sz="1200"/>
          </a:p>
        </p:txBody>
      </p:sp>
      <p:sp>
        <p:nvSpPr>
          <p:cNvPr id="456709" name="Rectangle 6"/>
          <p:cNvSpPr>
            <a:spLocks noChangeArrowheads="1"/>
          </p:cNvSpPr>
          <p:nvPr/>
        </p:nvSpPr>
        <p:spPr bwMode="auto">
          <a:xfrm>
            <a:off x="5184775" y="342900"/>
            <a:ext cx="2830513" cy="209550"/>
          </a:xfrm>
          <a:prstGeom prst="rect">
            <a:avLst/>
          </a:prstGeom>
          <a:noFill/>
          <a:ln w="25400" algn="ctr">
            <a:solidFill>
              <a:schemeClr val="tx1"/>
            </a:solidFill>
            <a:miter lim="800000"/>
            <a:headEnd/>
            <a:tailEnd/>
          </a:ln>
        </p:spPr>
        <p:txBody>
          <a:bodyPr wrap="none" anchor="ctr"/>
          <a:lstStyle/>
          <a:p>
            <a:pPr algn="ctr"/>
            <a:endParaRPr lang="en-IE"/>
          </a:p>
        </p:txBody>
      </p:sp>
      <p:sp>
        <p:nvSpPr>
          <p:cNvPr id="456710" name="Text Box 7"/>
          <p:cNvSpPr txBox="1">
            <a:spLocks noChangeArrowheads="1"/>
          </p:cNvSpPr>
          <p:nvPr/>
        </p:nvSpPr>
        <p:spPr bwMode="auto">
          <a:xfrm>
            <a:off x="8080375" y="328613"/>
            <a:ext cx="946150" cy="246062"/>
          </a:xfrm>
          <a:prstGeom prst="rect">
            <a:avLst/>
          </a:prstGeom>
          <a:solidFill>
            <a:srgbClr val="FFCC99"/>
          </a:solidFill>
          <a:ln w="47625" algn="ctr">
            <a:noFill/>
            <a:miter lim="800000"/>
            <a:headEnd/>
            <a:tailEnd/>
          </a:ln>
        </p:spPr>
        <p:txBody>
          <a:bodyPr tIns="18000"/>
          <a:lstStyle/>
          <a:p>
            <a:pPr algn="ctr"/>
            <a:r>
              <a:rPr lang="en-US" sz="1400" b="1"/>
              <a:t>Search</a:t>
            </a:r>
          </a:p>
        </p:txBody>
      </p:sp>
      <p:sp>
        <p:nvSpPr>
          <p:cNvPr id="456711" name="Text Box 8"/>
          <p:cNvSpPr txBox="1">
            <a:spLocks noChangeArrowheads="1"/>
          </p:cNvSpPr>
          <p:nvPr/>
        </p:nvSpPr>
        <p:spPr bwMode="auto">
          <a:xfrm>
            <a:off x="5083175" y="501650"/>
            <a:ext cx="1927225" cy="260350"/>
          </a:xfrm>
          <a:prstGeom prst="rect">
            <a:avLst/>
          </a:prstGeom>
          <a:noFill/>
          <a:ln w="6350" algn="ctr">
            <a:noFill/>
            <a:miter lim="800000"/>
            <a:headEnd/>
            <a:tailEnd/>
          </a:ln>
        </p:spPr>
        <p:txBody>
          <a:bodyPr wrap="none">
            <a:spAutoFit/>
          </a:bodyPr>
          <a:lstStyle/>
          <a:p>
            <a:r>
              <a:rPr lang="da-DK" sz="1100" u="sng">
                <a:solidFill>
                  <a:srgbClr val="0000FF"/>
                </a:solidFill>
              </a:rPr>
              <a:t>More search options</a:t>
            </a:r>
            <a:r>
              <a:rPr lang="da-DK" sz="1100">
                <a:solidFill>
                  <a:srgbClr val="0000FF"/>
                </a:solidFill>
              </a:rPr>
              <a:t>     </a:t>
            </a:r>
            <a:r>
              <a:rPr lang="da-DK" sz="1100" u="sng">
                <a:solidFill>
                  <a:srgbClr val="0000FF"/>
                </a:solidFill>
              </a:rPr>
              <a:t>Help</a:t>
            </a:r>
          </a:p>
        </p:txBody>
      </p:sp>
      <p:sp>
        <p:nvSpPr>
          <p:cNvPr id="456712" name="Text Box 9"/>
          <p:cNvSpPr txBox="1">
            <a:spLocks noChangeArrowheads="1"/>
          </p:cNvSpPr>
          <p:nvPr/>
        </p:nvSpPr>
        <p:spPr bwMode="auto">
          <a:xfrm>
            <a:off x="2295525" y="1309688"/>
            <a:ext cx="1571625" cy="457200"/>
          </a:xfrm>
          <a:prstGeom prst="rect">
            <a:avLst/>
          </a:prstGeom>
          <a:noFill/>
          <a:ln w="6350" algn="ctr">
            <a:noFill/>
            <a:miter lim="800000"/>
            <a:headEnd/>
            <a:tailEnd/>
          </a:ln>
        </p:spPr>
        <p:txBody>
          <a:bodyPr wrap="none">
            <a:spAutoFit/>
          </a:bodyPr>
          <a:lstStyle/>
          <a:p>
            <a:r>
              <a:rPr lang="da-DK" sz="2400" b="1"/>
              <a:t>About Me</a:t>
            </a:r>
          </a:p>
        </p:txBody>
      </p:sp>
      <p:sp>
        <p:nvSpPr>
          <p:cNvPr id="456713" name="Line 10"/>
          <p:cNvSpPr>
            <a:spLocks noChangeShapeType="1"/>
          </p:cNvSpPr>
          <p:nvPr/>
        </p:nvSpPr>
        <p:spPr bwMode="auto">
          <a:xfrm>
            <a:off x="0" y="1663700"/>
            <a:ext cx="2197100" cy="0"/>
          </a:xfrm>
          <a:prstGeom prst="line">
            <a:avLst/>
          </a:prstGeom>
          <a:noFill/>
          <a:ln w="38100">
            <a:solidFill>
              <a:schemeClr val="hlink"/>
            </a:solidFill>
            <a:round/>
            <a:headEnd/>
            <a:tailEnd/>
          </a:ln>
        </p:spPr>
        <p:txBody>
          <a:bodyPr wrap="none" anchor="ctr"/>
          <a:lstStyle/>
          <a:p>
            <a:endParaRPr lang="en-US"/>
          </a:p>
        </p:txBody>
      </p:sp>
      <p:sp>
        <p:nvSpPr>
          <p:cNvPr id="456714" name="AutoShape 11"/>
          <p:cNvSpPr>
            <a:spLocks noChangeArrowheads="1"/>
          </p:cNvSpPr>
          <p:nvPr/>
        </p:nvSpPr>
        <p:spPr bwMode="auto">
          <a:xfrm>
            <a:off x="1793875" y="2509838"/>
            <a:ext cx="2998788" cy="1509712"/>
          </a:xfrm>
          <a:prstGeom prst="leftArrow">
            <a:avLst>
              <a:gd name="adj1" fmla="val 50787"/>
              <a:gd name="adj2" fmla="val 69089"/>
            </a:avLst>
          </a:prstGeom>
          <a:solidFill>
            <a:srgbClr val="008000"/>
          </a:solidFill>
          <a:ln w="9525">
            <a:solidFill>
              <a:schemeClr val="tx1"/>
            </a:solidFill>
            <a:miter lim="800000"/>
            <a:headEnd/>
            <a:tailEnd/>
          </a:ln>
        </p:spPr>
        <p:txBody>
          <a:bodyPr wrap="none" anchor="ctr"/>
          <a:lstStyle/>
          <a:p>
            <a:pPr algn="ctr"/>
            <a:r>
              <a:rPr lang="da-DK" sz="2400">
                <a:solidFill>
                  <a:schemeClr val="bg1"/>
                </a:solidFill>
                <a:latin typeface="Eurostile"/>
              </a:rPr>
              <a:t>Actual 2nd click </a:t>
            </a:r>
            <a:br>
              <a:rPr lang="da-DK" sz="2400">
                <a:solidFill>
                  <a:schemeClr val="bg1"/>
                </a:solidFill>
                <a:latin typeface="Eurostile"/>
              </a:rPr>
            </a:br>
            <a:r>
              <a:rPr lang="da-DK" sz="2400">
                <a:solidFill>
                  <a:schemeClr val="bg1"/>
                </a:solidFill>
                <a:latin typeface="Eurostile"/>
              </a:rPr>
              <a:t>for 6/15 users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ChangeArrowheads="1"/>
          </p:cNvSpPr>
          <p:nvPr/>
        </p:nvSpPr>
        <p:spPr bwMode="auto">
          <a:xfrm>
            <a:off x="85725" y="844550"/>
            <a:ext cx="8940800" cy="396875"/>
          </a:xfrm>
          <a:prstGeom prst="rect">
            <a:avLst/>
          </a:prstGeom>
          <a:solidFill>
            <a:schemeClr val="folHlink">
              <a:alpha val="50195"/>
            </a:schemeClr>
          </a:solidFill>
          <a:ln w="47625" algn="ctr">
            <a:noFill/>
            <a:miter lim="800000"/>
            <a:headEnd/>
            <a:tailEnd/>
          </a:ln>
        </p:spPr>
        <p:txBody>
          <a:bodyPr anchor="ctr">
            <a:spAutoFit/>
          </a:bodyPr>
          <a:lstStyle/>
          <a:p>
            <a:r>
              <a:rPr lang="en-GB" sz="2000"/>
              <a:t>Intranet Home</a:t>
            </a:r>
            <a:r>
              <a:rPr lang="en-GB" sz="2000" b="1"/>
              <a:t> </a:t>
            </a:r>
            <a:r>
              <a:rPr lang="en-GB" sz="2000"/>
              <a:t> |  Class A</a:t>
            </a:r>
            <a:r>
              <a:rPr lang="en-GB" sz="2000" b="1"/>
              <a:t> </a:t>
            </a:r>
            <a:r>
              <a:rPr lang="en-GB" sz="2000"/>
              <a:t> |  Class B  |  </a:t>
            </a:r>
            <a:r>
              <a:rPr lang="en-GB" sz="2000" b="1"/>
              <a:t>About Me</a:t>
            </a:r>
            <a:r>
              <a:rPr lang="en-GB" sz="2000"/>
              <a:t>  |  About Company </a:t>
            </a:r>
          </a:p>
        </p:txBody>
      </p:sp>
      <p:sp>
        <p:nvSpPr>
          <p:cNvPr id="458754" name="Line 3"/>
          <p:cNvSpPr>
            <a:spLocks noChangeShapeType="1"/>
          </p:cNvSpPr>
          <p:nvPr/>
        </p:nvSpPr>
        <p:spPr bwMode="auto">
          <a:xfrm>
            <a:off x="2192338" y="1284288"/>
            <a:ext cx="0" cy="5427662"/>
          </a:xfrm>
          <a:prstGeom prst="line">
            <a:avLst/>
          </a:prstGeom>
          <a:noFill/>
          <a:ln w="25400">
            <a:solidFill>
              <a:schemeClr val="tx1"/>
            </a:solidFill>
            <a:round/>
            <a:headEnd/>
            <a:tailEnd/>
          </a:ln>
        </p:spPr>
        <p:txBody>
          <a:bodyPr wrap="none" anchor="ctr"/>
          <a:lstStyle/>
          <a:p>
            <a:endParaRPr lang="en-US"/>
          </a:p>
        </p:txBody>
      </p:sp>
      <p:sp>
        <p:nvSpPr>
          <p:cNvPr id="458755" name="Line 4"/>
          <p:cNvSpPr>
            <a:spLocks noChangeShapeType="1"/>
          </p:cNvSpPr>
          <p:nvPr/>
        </p:nvSpPr>
        <p:spPr bwMode="auto">
          <a:xfrm>
            <a:off x="6975475" y="1335088"/>
            <a:ext cx="0" cy="5427662"/>
          </a:xfrm>
          <a:prstGeom prst="line">
            <a:avLst/>
          </a:prstGeom>
          <a:noFill/>
          <a:ln w="25400">
            <a:solidFill>
              <a:schemeClr val="tx1"/>
            </a:solidFill>
            <a:round/>
            <a:headEnd/>
            <a:tailEnd/>
          </a:ln>
        </p:spPr>
        <p:txBody>
          <a:bodyPr wrap="none" anchor="ctr"/>
          <a:lstStyle/>
          <a:p>
            <a:endParaRPr lang="en-US"/>
          </a:p>
        </p:txBody>
      </p:sp>
      <p:sp>
        <p:nvSpPr>
          <p:cNvPr id="458756" name="Rectangle 5">
            <a:hlinkClick r:id="rId3" action="ppaction://hlinksldjump"/>
          </p:cNvPr>
          <p:cNvSpPr>
            <a:spLocks noChangeArrowheads="1"/>
          </p:cNvSpPr>
          <p:nvPr/>
        </p:nvSpPr>
        <p:spPr bwMode="auto">
          <a:xfrm>
            <a:off x="0" y="1404938"/>
            <a:ext cx="2105025" cy="2654300"/>
          </a:xfrm>
          <a:prstGeom prst="rect">
            <a:avLst/>
          </a:prstGeom>
          <a:noFill/>
          <a:ln w="47625" algn="ctr">
            <a:noFill/>
            <a:miter lim="800000"/>
            <a:headEnd/>
            <a:tailEnd/>
          </a:ln>
        </p:spPr>
        <p:txBody>
          <a:bodyPr>
            <a:spAutoFit/>
          </a:bodyPr>
          <a:lstStyle/>
          <a:p>
            <a:pPr marL="182563" indent="-182563">
              <a:spcBef>
                <a:spcPct val="50000"/>
              </a:spcBef>
            </a:pPr>
            <a:r>
              <a:rPr lang="en-US" sz="1200"/>
              <a:t>ABOUT ME</a:t>
            </a:r>
          </a:p>
          <a:p>
            <a:pPr marL="182563" indent="-182563">
              <a:spcBef>
                <a:spcPct val="50000"/>
              </a:spcBef>
            </a:pPr>
            <a:r>
              <a:rPr lang="en-US" sz="1200"/>
              <a:t>Training</a:t>
            </a:r>
          </a:p>
          <a:p>
            <a:pPr marL="182563" indent="-182563">
              <a:spcBef>
                <a:spcPct val="50000"/>
              </a:spcBef>
            </a:pPr>
            <a:r>
              <a:rPr lang="en-US" sz="1200"/>
              <a:t>Job Vacancies</a:t>
            </a:r>
          </a:p>
          <a:p>
            <a:pPr marL="182563" indent="-182563">
              <a:spcBef>
                <a:spcPct val="50000"/>
              </a:spcBef>
            </a:pPr>
            <a:r>
              <a:rPr lang="en-US" sz="1200"/>
              <a:t>Travel</a:t>
            </a:r>
          </a:p>
          <a:p>
            <a:pPr marL="182563" indent="-182563">
              <a:spcBef>
                <a:spcPct val="50000"/>
              </a:spcBef>
            </a:pPr>
            <a:r>
              <a:rPr lang="en-US" sz="1200"/>
              <a:t>Time and Payroll</a:t>
            </a:r>
          </a:p>
          <a:p>
            <a:pPr marL="182563" indent="-182563">
              <a:spcBef>
                <a:spcPct val="50000"/>
              </a:spcBef>
            </a:pPr>
            <a:r>
              <a:rPr lang="en-US" sz="1200"/>
              <a:t>Employee Benefits </a:t>
            </a:r>
          </a:p>
          <a:p>
            <a:pPr marL="182563" indent="-182563">
              <a:spcBef>
                <a:spcPct val="50000"/>
              </a:spcBef>
            </a:pPr>
            <a:r>
              <a:rPr lang="en-US" sz="1200"/>
              <a:t>Environment (Working, Local)</a:t>
            </a:r>
          </a:p>
          <a:p>
            <a:pPr marL="182563" indent="-182563">
              <a:spcBef>
                <a:spcPct val="50000"/>
              </a:spcBef>
            </a:pPr>
            <a:r>
              <a:rPr lang="en-US" sz="1200"/>
              <a:t>Career Development</a:t>
            </a:r>
          </a:p>
          <a:p>
            <a:pPr marL="182563" indent="-182563">
              <a:spcBef>
                <a:spcPct val="50000"/>
              </a:spcBef>
            </a:pPr>
            <a:endParaRPr lang="en-US" sz="1200"/>
          </a:p>
        </p:txBody>
      </p:sp>
      <p:sp>
        <p:nvSpPr>
          <p:cNvPr id="458757" name="Rectangle 6"/>
          <p:cNvSpPr>
            <a:spLocks noChangeArrowheads="1"/>
          </p:cNvSpPr>
          <p:nvPr/>
        </p:nvSpPr>
        <p:spPr bwMode="auto">
          <a:xfrm>
            <a:off x="5184775" y="342900"/>
            <a:ext cx="2830513" cy="209550"/>
          </a:xfrm>
          <a:prstGeom prst="rect">
            <a:avLst/>
          </a:prstGeom>
          <a:noFill/>
          <a:ln w="25400" algn="ctr">
            <a:solidFill>
              <a:schemeClr val="tx1"/>
            </a:solidFill>
            <a:miter lim="800000"/>
            <a:headEnd/>
            <a:tailEnd/>
          </a:ln>
        </p:spPr>
        <p:txBody>
          <a:bodyPr wrap="none" anchor="ctr"/>
          <a:lstStyle/>
          <a:p>
            <a:pPr algn="ctr"/>
            <a:endParaRPr lang="en-IE"/>
          </a:p>
        </p:txBody>
      </p:sp>
      <p:sp>
        <p:nvSpPr>
          <p:cNvPr id="458758" name="Text Box 7"/>
          <p:cNvSpPr txBox="1">
            <a:spLocks noChangeArrowheads="1"/>
          </p:cNvSpPr>
          <p:nvPr/>
        </p:nvSpPr>
        <p:spPr bwMode="auto">
          <a:xfrm>
            <a:off x="8080375" y="328613"/>
            <a:ext cx="946150" cy="246062"/>
          </a:xfrm>
          <a:prstGeom prst="rect">
            <a:avLst/>
          </a:prstGeom>
          <a:solidFill>
            <a:srgbClr val="FFCC99"/>
          </a:solidFill>
          <a:ln w="47625" algn="ctr">
            <a:noFill/>
            <a:miter lim="800000"/>
            <a:headEnd/>
            <a:tailEnd/>
          </a:ln>
        </p:spPr>
        <p:txBody>
          <a:bodyPr tIns="18000"/>
          <a:lstStyle/>
          <a:p>
            <a:pPr algn="ctr"/>
            <a:r>
              <a:rPr lang="en-US" sz="1400" b="1"/>
              <a:t>Search</a:t>
            </a:r>
          </a:p>
        </p:txBody>
      </p:sp>
      <p:sp>
        <p:nvSpPr>
          <p:cNvPr id="458759" name="Text Box 8"/>
          <p:cNvSpPr txBox="1">
            <a:spLocks noChangeArrowheads="1"/>
          </p:cNvSpPr>
          <p:nvPr/>
        </p:nvSpPr>
        <p:spPr bwMode="auto">
          <a:xfrm>
            <a:off x="5083175" y="501650"/>
            <a:ext cx="1927225" cy="260350"/>
          </a:xfrm>
          <a:prstGeom prst="rect">
            <a:avLst/>
          </a:prstGeom>
          <a:noFill/>
          <a:ln w="6350" algn="ctr">
            <a:noFill/>
            <a:miter lim="800000"/>
            <a:headEnd/>
            <a:tailEnd/>
          </a:ln>
        </p:spPr>
        <p:txBody>
          <a:bodyPr wrap="none">
            <a:spAutoFit/>
          </a:bodyPr>
          <a:lstStyle/>
          <a:p>
            <a:r>
              <a:rPr lang="da-DK" sz="1100" u="sng">
                <a:solidFill>
                  <a:srgbClr val="0000FF"/>
                </a:solidFill>
              </a:rPr>
              <a:t>More search options</a:t>
            </a:r>
            <a:r>
              <a:rPr lang="da-DK" sz="1100">
                <a:solidFill>
                  <a:srgbClr val="0000FF"/>
                </a:solidFill>
              </a:rPr>
              <a:t>     </a:t>
            </a:r>
            <a:r>
              <a:rPr lang="da-DK" sz="1100" u="sng">
                <a:solidFill>
                  <a:srgbClr val="0000FF"/>
                </a:solidFill>
              </a:rPr>
              <a:t>Help</a:t>
            </a:r>
          </a:p>
        </p:txBody>
      </p:sp>
      <p:sp>
        <p:nvSpPr>
          <p:cNvPr id="458760" name="Text Box 9"/>
          <p:cNvSpPr txBox="1">
            <a:spLocks noChangeArrowheads="1"/>
          </p:cNvSpPr>
          <p:nvPr/>
        </p:nvSpPr>
        <p:spPr bwMode="auto">
          <a:xfrm>
            <a:off x="2295525" y="1309688"/>
            <a:ext cx="1571625" cy="457200"/>
          </a:xfrm>
          <a:prstGeom prst="rect">
            <a:avLst/>
          </a:prstGeom>
          <a:noFill/>
          <a:ln w="6350" algn="ctr">
            <a:noFill/>
            <a:miter lim="800000"/>
            <a:headEnd/>
            <a:tailEnd/>
          </a:ln>
        </p:spPr>
        <p:txBody>
          <a:bodyPr wrap="none">
            <a:spAutoFit/>
          </a:bodyPr>
          <a:lstStyle/>
          <a:p>
            <a:r>
              <a:rPr lang="da-DK" sz="2400" b="1"/>
              <a:t>About Me</a:t>
            </a:r>
          </a:p>
        </p:txBody>
      </p:sp>
      <p:sp>
        <p:nvSpPr>
          <p:cNvPr id="458761" name="Line 10"/>
          <p:cNvSpPr>
            <a:spLocks noChangeShapeType="1"/>
          </p:cNvSpPr>
          <p:nvPr/>
        </p:nvSpPr>
        <p:spPr bwMode="auto">
          <a:xfrm>
            <a:off x="0" y="1663700"/>
            <a:ext cx="2197100" cy="0"/>
          </a:xfrm>
          <a:prstGeom prst="line">
            <a:avLst/>
          </a:prstGeom>
          <a:noFill/>
          <a:ln w="38100">
            <a:solidFill>
              <a:schemeClr val="hlink"/>
            </a:solidFill>
            <a:round/>
            <a:headEnd/>
            <a:tailEnd/>
          </a:ln>
        </p:spPr>
        <p:txBody>
          <a:bodyPr wrap="none" anchor="ctr"/>
          <a:lstStyle/>
          <a:p>
            <a:endParaRPr lang="en-US"/>
          </a:p>
        </p:txBody>
      </p:sp>
      <p:sp>
        <p:nvSpPr>
          <p:cNvPr id="458762" name="AutoShape 11"/>
          <p:cNvSpPr>
            <a:spLocks noChangeArrowheads="1"/>
          </p:cNvSpPr>
          <p:nvPr/>
        </p:nvSpPr>
        <p:spPr bwMode="auto">
          <a:xfrm>
            <a:off x="1527175" y="1906588"/>
            <a:ext cx="2998788" cy="1509712"/>
          </a:xfrm>
          <a:prstGeom prst="leftArrow">
            <a:avLst>
              <a:gd name="adj1" fmla="val 50787"/>
              <a:gd name="adj2" fmla="val 69089"/>
            </a:avLst>
          </a:prstGeom>
          <a:solidFill>
            <a:srgbClr val="008000"/>
          </a:solidFill>
          <a:ln w="9525">
            <a:solidFill>
              <a:schemeClr val="tx1"/>
            </a:solidFill>
            <a:miter lim="800000"/>
            <a:headEnd/>
            <a:tailEnd/>
          </a:ln>
        </p:spPr>
        <p:txBody>
          <a:bodyPr wrap="none" anchor="ctr"/>
          <a:lstStyle/>
          <a:p>
            <a:pPr algn="ctr"/>
            <a:r>
              <a:rPr lang="da-DK" sz="2400">
                <a:solidFill>
                  <a:schemeClr val="bg1"/>
                </a:solidFill>
                <a:latin typeface="Eurostile"/>
              </a:rPr>
              <a:t>Only 1/15 </a:t>
            </a:r>
            <a:br>
              <a:rPr lang="da-DK" sz="2400">
                <a:solidFill>
                  <a:schemeClr val="bg1"/>
                </a:solidFill>
                <a:latin typeface="Eurostile"/>
              </a:rPr>
            </a:br>
            <a:r>
              <a:rPr lang="da-DK" sz="2400">
                <a:solidFill>
                  <a:schemeClr val="bg1"/>
                </a:solidFill>
                <a:latin typeface="Eurostile"/>
              </a:rPr>
              <a:t>clicked here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ChangeArrowheads="1"/>
          </p:cNvSpPr>
          <p:nvPr/>
        </p:nvSpPr>
        <p:spPr bwMode="auto">
          <a:xfrm>
            <a:off x="85725" y="844550"/>
            <a:ext cx="8940800" cy="396875"/>
          </a:xfrm>
          <a:prstGeom prst="rect">
            <a:avLst/>
          </a:prstGeom>
          <a:solidFill>
            <a:schemeClr val="folHlink">
              <a:alpha val="50195"/>
            </a:schemeClr>
          </a:solidFill>
          <a:ln w="47625" algn="ctr">
            <a:noFill/>
            <a:miter lim="800000"/>
            <a:headEnd/>
            <a:tailEnd/>
          </a:ln>
        </p:spPr>
        <p:txBody>
          <a:bodyPr anchor="ctr">
            <a:spAutoFit/>
          </a:bodyPr>
          <a:lstStyle/>
          <a:p>
            <a:r>
              <a:rPr lang="en-GB" sz="2000"/>
              <a:t>Intranet Home</a:t>
            </a:r>
            <a:r>
              <a:rPr lang="en-GB" sz="2000" b="1"/>
              <a:t> </a:t>
            </a:r>
            <a:r>
              <a:rPr lang="en-GB" sz="2000"/>
              <a:t> |  Class A</a:t>
            </a:r>
            <a:r>
              <a:rPr lang="en-GB" sz="2000" b="1"/>
              <a:t> </a:t>
            </a:r>
            <a:r>
              <a:rPr lang="en-GB" sz="2000"/>
              <a:t> |  Class B  |  </a:t>
            </a:r>
            <a:r>
              <a:rPr lang="en-GB" sz="2000" b="1"/>
              <a:t>About Me</a:t>
            </a:r>
            <a:r>
              <a:rPr lang="en-GB" sz="2000"/>
              <a:t>  |  About Company </a:t>
            </a:r>
          </a:p>
        </p:txBody>
      </p:sp>
      <p:sp>
        <p:nvSpPr>
          <p:cNvPr id="458754" name="Line 3"/>
          <p:cNvSpPr>
            <a:spLocks noChangeShapeType="1"/>
          </p:cNvSpPr>
          <p:nvPr/>
        </p:nvSpPr>
        <p:spPr bwMode="auto">
          <a:xfrm>
            <a:off x="2192338" y="1284288"/>
            <a:ext cx="0" cy="5427662"/>
          </a:xfrm>
          <a:prstGeom prst="line">
            <a:avLst/>
          </a:prstGeom>
          <a:noFill/>
          <a:ln w="25400">
            <a:solidFill>
              <a:schemeClr val="tx1"/>
            </a:solidFill>
            <a:round/>
            <a:headEnd/>
            <a:tailEnd/>
          </a:ln>
        </p:spPr>
        <p:txBody>
          <a:bodyPr wrap="none" anchor="ctr"/>
          <a:lstStyle/>
          <a:p>
            <a:endParaRPr lang="en-US"/>
          </a:p>
        </p:txBody>
      </p:sp>
      <p:sp>
        <p:nvSpPr>
          <p:cNvPr id="458755" name="Line 4"/>
          <p:cNvSpPr>
            <a:spLocks noChangeShapeType="1"/>
          </p:cNvSpPr>
          <p:nvPr/>
        </p:nvSpPr>
        <p:spPr bwMode="auto">
          <a:xfrm>
            <a:off x="6975475" y="1335088"/>
            <a:ext cx="0" cy="5427662"/>
          </a:xfrm>
          <a:prstGeom prst="line">
            <a:avLst/>
          </a:prstGeom>
          <a:noFill/>
          <a:ln w="25400">
            <a:solidFill>
              <a:schemeClr val="tx1"/>
            </a:solidFill>
            <a:round/>
            <a:headEnd/>
            <a:tailEnd/>
          </a:ln>
        </p:spPr>
        <p:txBody>
          <a:bodyPr wrap="none" anchor="ctr"/>
          <a:lstStyle/>
          <a:p>
            <a:endParaRPr lang="en-US"/>
          </a:p>
        </p:txBody>
      </p:sp>
      <p:sp>
        <p:nvSpPr>
          <p:cNvPr id="458756" name="Rectangle 5">
            <a:hlinkClick r:id="rId3" action="ppaction://hlinksldjump"/>
          </p:cNvPr>
          <p:cNvSpPr>
            <a:spLocks noChangeArrowheads="1"/>
          </p:cNvSpPr>
          <p:nvPr/>
        </p:nvSpPr>
        <p:spPr bwMode="auto">
          <a:xfrm>
            <a:off x="0" y="1404938"/>
            <a:ext cx="2105025" cy="2654300"/>
          </a:xfrm>
          <a:prstGeom prst="rect">
            <a:avLst/>
          </a:prstGeom>
          <a:noFill/>
          <a:ln w="47625" algn="ctr">
            <a:noFill/>
            <a:miter lim="800000"/>
            <a:headEnd/>
            <a:tailEnd/>
          </a:ln>
        </p:spPr>
        <p:txBody>
          <a:bodyPr>
            <a:spAutoFit/>
          </a:bodyPr>
          <a:lstStyle/>
          <a:p>
            <a:pPr marL="182563" indent="-182563">
              <a:spcBef>
                <a:spcPct val="50000"/>
              </a:spcBef>
            </a:pPr>
            <a:r>
              <a:rPr lang="en-US" sz="1200" dirty="0"/>
              <a:t>ABOUT ME</a:t>
            </a:r>
          </a:p>
          <a:p>
            <a:pPr marL="182563" indent="-182563">
              <a:spcBef>
                <a:spcPct val="50000"/>
              </a:spcBef>
            </a:pPr>
            <a:r>
              <a:rPr lang="en-US" sz="1200" dirty="0"/>
              <a:t>Training</a:t>
            </a:r>
          </a:p>
          <a:p>
            <a:pPr marL="182563" indent="-182563">
              <a:spcBef>
                <a:spcPct val="50000"/>
              </a:spcBef>
            </a:pPr>
            <a:r>
              <a:rPr lang="en-US" sz="1200" dirty="0"/>
              <a:t>Job Vacancies</a:t>
            </a:r>
          </a:p>
          <a:p>
            <a:pPr marL="182563" indent="-182563">
              <a:spcBef>
                <a:spcPct val="50000"/>
              </a:spcBef>
            </a:pPr>
            <a:r>
              <a:rPr lang="en-US" sz="1200" dirty="0"/>
              <a:t>Travel</a:t>
            </a:r>
          </a:p>
          <a:p>
            <a:pPr marL="182563" indent="-182563">
              <a:spcBef>
                <a:spcPct val="50000"/>
              </a:spcBef>
            </a:pPr>
            <a:r>
              <a:rPr lang="en-US" sz="1200" dirty="0" smtClean="0"/>
              <a:t>Time, Leave </a:t>
            </a:r>
            <a:r>
              <a:rPr lang="en-US" sz="1200" dirty="0"/>
              <a:t>and Payroll</a:t>
            </a:r>
          </a:p>
          <a:p>
            <a:pPr marL="182563" indent="-182563">
              <a:spcBef>
                <a:spcPct val="50000"/>
              </a:spcBef>
            </a:pPr>
            <a:r>
              <a:rPr lang="en-US" sz="1200" dirty="0"/>
              <a:t>Employee Benefits </a:t>
            </a:r>
          </a:p>
          <a:p>
            <a:pPr marL="182563" indent="-182563">
              <a:spcBef>
                <a:spcPct val="50000"/>
              </a:spcBef>
            </a:pPr>
            <a:r>
              <a:rPr lang="en-US" sz="1200" dirty="0"/>
              <a:t>Environment (Working, Local)</a:t>
            </a:r>
          </a:p>
          <a:p>
            <a:pPr marL="182563" indent="-182563">
              <a:spcBef>
                <a:spcPct val="50000"/>
              </a:spcBef>
            </a:pPr>
            <a:r>
              <a:rPr lang="en-US" sz="1200" dirty="0"/>
              <a:t>Career Development</a:t>
            </a:r>
          </a:p>
          <a:p>
            <a:pPr marL="182563" indent="-182563">
              <a:spcBef>
                <a:spcPct val="50000"/>
              </a:spcBef>
            </a:pPr>
            <a:endParaRPr lang="en-US" sz="1200" dirty="0"/>
          </a:p>
        </p:txBody>
      </p:sp>
      <p:sp>
        <p:nvSpPr>
          <p:cNvPr id="458757" name="Rectangle 6"/>
          <p:cNvSpPr>
            <a:spLocks noChangeArrowheads="1"/>
          </p:cNvSpPr>
          <p:nvPr/>
        </p:nvSpPr>
        <p:spPr bwMode="auto">
          <a:xfrm>
            <a:off x="5184775" y="342900"/>
            <a:ext cx="2830513" cy="209550"/>
          </a:xfrm>
          <a:prstGeom prst="rect">
            <a:avLst/>
          </a:prstGeom>
          <a:noFill/>
          <a:ln w="25400" algn="ctr">
            <a:solidFill>
              <a:schemeClr val="tx1"/>
            </a:solidFill>
            <a:miter lim="800000"/>
            <a:headEnd/>
            <a:tailEnd/>
          </a:ln>
        </p:spPr>
        <p:txBody>
          <a:bodyPr wrap="none" anchor="ctr"/>
          <a:lstStyle/>
          <a:p>
            <a:pPr algn="ctr"/>
            <a:endParaRPr lang="en-IE"/>
          </a:p>
        </p:txBody>
      </p:sp>
      <p:sp>
        <p:nvSpPr>
          <p:cNvPr id="458758" name="Text Box 7"/>
          <p:cNvSpPr txBox="1">
            <a:spLocks noChangeArrowheads="1"/>
          </p:cNvSpPr>
          <p:nvPr/>
        </p:nvSpPr>
        <p:spPr bwMode="auto">
          <a:xfrm>
            <a:off x="8080375" y="328613"/>
            <a:ext cx="946150" cy="246062"/>
          </a:xfrm>
          <a:prstGeom prst="rect">
            <a:avLst/>
          </a:prstGeom>
          <a:solidFill>
            <a:srgbClr val="FFCC99"/>
          </a:solidFill>
          <a:ln w="47625" algn="ctr">
            <a:noFill/>
            <a:miter lim="800000"/>
            <a:headEnd/>
            <a:tailEnd/>
          </a:ln>
        </p:spPr>
        <p:txBody>
          <a:bodyPr tIns="18000"/>
          <a:lstStyle/>
          <a:p>
            <a:pPr algn="ctr"/>
            <a:r>
              <a:rPr lang="en-US" sz="1400" b="1"/>
              <a:t>Search</a:t>
            </a:r>
          </a:p>
        </p:txBody>
      </p:sp>
      <p:sp>
        <p:nvSpPr>
          <p:cNvPr id="458759" name="Text Box 8"/>
          <p:cNvSpPr txBox="1">
            <a:spLocks noChangeArrowheads="1"/>
          </p:cNvSpPr>
          <p:nvPr/>
        </p:nvSpPr>
        <p:spPr bwMode="auto">
          <a:xfrm>
            <a:off x="5083175" y="501650"/>
            <a:ext cx="1927225" cy="260350"/>
          </a:xfrm>
          <a:prstGeom prst="rect">
            <a:avLst/>
          </a:prstGeom>
          <a:noFill/>
          <a:ln w="6350" algn="ctr">
            <a:noFill/>
            <a:miter lim="800000"/>
            <a:headEnd/>
            <a:tailEnd/>
          </a:ln>
        </p:spPr>
        <p:txBody>
          <a:bodyPr wrap="none">
            <a:spAutoFit/>
          </a:bodyPr>
          <a:lstStyle/>
          <a:p>
            <a:r>
              <a:rPr lang="da-DK" sz="1100" u="sng">
                <a:solidFill>
                  <a:srgbClr val="0000FF"/>
                </a:solidFill>
              </a:rPr>
              <a:t>More search options</a:t>
            </a:r>
            <a:r>
              <a:rPr lang="da-DK" sz="1100">
                <a:solidFill>
                  <a:srgbClr val="0000FF"/>
                </a:solidFill>
              </a:rPr>
              <a:t>     </a:t>
            </a:r>
            <a:r>
              <a:rPr lang="da-DK" sz="1100" u="sng">
                <a:solidFill>
                  <a:srgbClr val="0000FF"/>
                </a:solidFill>
              </a:rPr>
              <a:t>Help</a:t>
            </a:r>
          </a:p>
        </p:txBody>
      </p:sp>
      <p:sp>
        <p:nvSpPr>
          <p:cNvPr id="458760" name="Text Box 9"/>
          <p:cNvSpPr txBox="1">
            <a:spLocks noChangeArrowheads="1"/>
          </p:cNvSpPr>
          <p:nvPr/>
        </p:nvSpPr>
        <p:spPr bwMode="auto">
          <a:xfrm>
            <a:off x="2295525" y="1309688"/>
            <a:ext cx="1571625" cy="457200"/>
          </a:xfrm>
          <a:prstGeom prst="rect">
            <a:avLst/>
          </a:prstGeom>
          <a:noFill/>
          <a:ln w="6350" algn="ctr">
            <a:noFill/>
            <a:miter lim="800000"/>
            <a:headEnd/>
            <a:tailEnd/>
          </a:ln>
        </p:spPr>
        <p:txBody>
          <a:bodyPr wrap="none">
            <a:spAutoFit/>
          </a:bodyPr>
          <a:lstStyle/>
          <a:p>
            <a:r>
              <a:rPr lang="da-DK" sz="2400" b="1"/>
              <a:t>About Me</a:t>
            </a:r>
          </a:p>
        </p:txBody>
      </p:sp>
      <p:sp>
        <p:nvSpPr>
          <p:cNvPr id="458761" name="Line 10"/>
          <p:cNvSpPr>
            <a:spLocks noChangeShapeType="1"/>
          </p:cNvSpPr>
          <p:nvPr/>
        </p:nvSpPr>
        <p:spPr bwMode="auto">
          <a:xfrm>
            <a:off x="0" y="1663700"/>
            <a:ext cx="2197100" cy="0"/>
          </a:xfrm>
          <a:prstGeom prst="line">
            <a:avLst/>
          </a:prstGeom>
          <a:noFill/>
          <a:ln w="38100">
            <a:solidFill>
              <a:schemeClr val="hlink"/>
            </a:solidFill>
            <a:round/>
            <a:headEnd/>
            <a:tailEnd/>
          </a:ln>
        </p:spPr>
        <p:txBody>
          <a:bodyPr wrap="none" anchor="ctr"/>
          <a:lstStyle/>
          <a:p>
            <a:endParaRPr lang="en-US"/>
          </a:p>
        </p:txBody>
      </p:sp>
      <p:sp>
        <p:nvSpPr>
          <p:cNvPr id="458762" name="AutoShape 11"/>
          <p:cNvSpPr>
            <a:spLocks noChangeArrowheads="1"/>
          </p:cNvSpPr>
          <p:nvPr/>
        </p:nvSpPr>
        <p:spPr bwMode="auto">
          <a:xfrm>
            <a:off x="1874425" y="1906588"/>
            <a:ext cx="2998788" cy="1509712"/>
          </a:xfrm>
          <a:prstGeom prst="leftArrow">
            <a:avLst>
              <a:gd name="adj1" fmla="val 50787"/>
              <a:gd name="adj2" fmla="val 69089"/>
            </a:avLst>
          </a:prstGeom>
          <a:solidFill>
            <a:srgbClr val="008000"/>
          </a:solidFill>
          <a:ln w="9525">
            <a:solidFill>
              <a:schemeClr val="tx1"/>
            </a:solidFill>
            <a:miter lim="800000"/>
            <a:headEnd/>
            <a:tailEnd/>
          </a:ln>
        </p:spPr>
        <p:txBody>
          <a:bodyPr wrap="none" anchor="ctr"/>
          <a:lstStyle/>
          <a:p>
            <a:pPr algn="ctr"/>
            <a:r>
              <a:rPr lang="da-DK" sz="2400" dirty="0" smtClean="0">
                <a:solidFill>
                  <a:schemeClr val="bg1"/>
                </a:solidFill>
                <a:latin typeface="Eurostile"/>
              </a:rPr>
              <a:t>13/15 </a:t>
            </a:r>
            <a:r>
              <a:rPr lang="da-DK" sz="2400" dirty="0">
                <a:solidFill>
                  <a:schemeClr val="bg1"/>
                </a:solidFill>
                <a:latin typeface="Eurostile"/>
              </a:rPr>
              <a:t/>
            </a:r>
            <a:br>
              <a:rPr lang="da-DK" sz="2400" dirty="0">
                <a:solidFill>
                  <a:schemeClr val="bg1"/>
                </a:solidFill>
                <a:latin typeface="Eurostile"/>
              </a:rPr>
            </a:br>
            <a:r>
              <a:rPr lang="da-DK" sz="2400" dirty="0">
                <a:solidFill>
                  <a:schemeClr val="bg1"/>
                </a:solidFill>
                <a:latin typeface="Eurostile"/>
              </a:rPr>
              <a:t>clicked here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2"/>
          <p:cNvSpPr>
            <a:spLocks noGrp="1" noChangeArrowheads="1"/>
          </p:cNvSpPr>
          <p:nvPr>
            <p:ph type="ctrTitle" idx="4294967295"/>
          </p:nvPr>
        </p:nvSpPr>
        <p:spPr>
          <a:xfrm>
            <a:off x="3787775" y="2971800"/>
            <a:ext cx="4822825" cy="1143000"/>
          </a:xfrm>
        </p:spPr>
        <p:txBody>
          <a:bodyPr anchor="ctr"/>
          <a:lstStyle/>
          <a:p>
            <a:pPr eaLnBrk="1" hangingPunct="1"/>
            <a:r>
              <a:rPr lang="en-US" sz="10000" dirty="0" smtClean="0">
                <a:solidFill>
                  <a:srgbClr val="006496"/>
                </a:solidFill>
              </a:rPr>
              <a:t>THE SUPER TASK</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4852" name="Picture 4"/>
          <p:cNvPicPr>
            <a:picLocks noChangeAspect="1" noChangeArrowheads="1"/>
          </p:cNvPicPr>
          <p:nvPr/>
        </p:nvPicPr>
        <p:blipFill>
          <a:blip r:embed="rId3" cstate="print"/>
          <a:srcRect/>
          <a:stretch>
            <a:fillRect/>
          </a:stretch>
        </p:blipFill>
        <p:spPr bwMode="auto">
          <a:xfrm>
            <a:off x="135808" y="1028750"/>
            <a:ext cx="4169492" cy="3067050"/>
          </a:xfrm>
          <a:prstGeom prst="rect">
            <a:avLst/>
          </a:prstGeom>
          <a:noFill/>
          <a:ln w="9525">
            <a:noFill/>
            <a:miter lim="800000"/>
            <a:headEnd/>
            <a:tailEnd/>
          </a:ln>
        </p:spPr>
      </p:pic>
      <p:pic>
        <p:nvPicPr>
          <p:cNvPr id="3" name="Picture 6"/>
          <p:cNvPicPr>
            <a:picLocks noChangeAspect="1" noChangeArrowheads="1"/>
          </p:cNvPicPr>
          <p:nvPr/>
        </p:nvPicPr>
        <p:blipFill>
          <a:blip r:embed="rId4" cstate="print"/>
          <a:srcRect/>
          <a:stretch>
            <a:fillRect/>
          </a:stretch>
        </p:blipFill>
        <p:spPr bwMode="auto">
          <a:xfrm>
            <a:off x="4483100" y="1030726"/>
            <a:ext cx="4222750" cy="3117132"/>
          </a:xfrm>
          <a:prstGeom prst="rect">
            <a:avLst/>
          </a:prstGeom>
          <a:noFill/>
          <a:ln w="9525">
            <a:noFill/>
            <a:miter lim="800000"/>
            <a:headEnd/>
            <a:tailEnd/>
          </a:ln>
        </p:spPr>
      </p:pic>
      <p:sp>
        <p:nvSpPr>
          <p:cNvPr id="4" name="TextBox 3"/>
          <p:cNvSpPr txBox="1"/>
          <p:nvPr/>
        </p:nvSpPr>
        <p:spPr>
          <a:xfrm>
            <a:off x="1771650" y="-284400"/>
            <a:ext cx="1111202" cy="1631216"/>
          </a:xfrm>
          <a:prstGeom prst="rect">
            <a:avLst/>
          </a:prstGeom>
          <a:noFill/>
        </p:spPr>
        <p:txBody>
          <a:bodyPr wrap="none" rtlCol="0">
            <a:spAutoFit/>
          </a:bodyPr>
          <a:lstStyle/>
          <a:p>
            <a:r>
              <a:rPr lang="en-IE" sz="10000" b="1" dirty="0" smtClean="0">
                <a:solidFill>
                  <a:srgbClr val="040100"/>
                </a:solidFill>
              </a:rPr>
              <a:t>A</a:t>
            </a:r>
            <a:endParaRPr lang="en-US" sz="10000" b="1" dirty="0">
              <a:solidFill>
                <a:srgbClr val="040100"/>
              </a:solidFill>
            </a:endParaRPr>
          </a:p>
        </p:txBody>
      </p:sp>
      <p:sp>
        <p:nvSpPr>
          <p:cNvPr id="5" name="TextBox 4"/>
          <p:cNvSpPr txBox="1"/>
          <p:nvPr/>
        </p:nvSpPr>
        <p:spPr>
          <a:xfrm>
            <a:off x="6216698" y="-286250"/>
            <a:ext cx="1111202" cy="1631216"/>
          </a:xfrm>
          <a:prstGeom prst="rect">
            <a:avLst/>
          </a:prstGeom>
          <a:noFill/>
        </p:spPr>
        <p:txBody>
          <a:bodyPr wrap="none" rtlCol="0">
            <a:spAutoFit/>
          </a:bodyPr>
          <a:lstStyle/>
          <a:p>
            <a:r>
              <a:rPr lang="en-IE" sz="10000" b="1" dirty="0" smtClean="0">
                <a:solidFill>
                  <a:srgbClr val="040100"/>
                </a:solidFill>
              </a:rPr>
              <a:t>B</a:t>
            </a:r>
            <a:endParaRPr lang="en-US" sz="10000" b="1" dirty="0">
              <a:solidFill>
                <a:srgbClr val="040100"/>
              </a:solidFill>
            </a:endParaRPr>
          </a:p>
        </p:txBody>
      </p:sp>
      <p:pic>
        <p:nvPicPr>
          <p:cNvPr id="1026" name="Picture 2"/>
          <p:cNvPicPr>
            <a:picLocks noChangeAspect="1" noChangeArrowheads="1"/>
          </p:cNvPicPr>
          <p:nvPr/>
        </p:nvPicPr>
        <p:blipFill>
          <a:blip r:embed="rId5" cstate="print"/>
          <a:srcRect t="7273" b="5859"/>
          <a:stretch>
            <a:fillRect/>
          </a:stretch>
        </p:blipFill>
        <p:spPr bwMode="auto">
          <a:xfrm>
            <a:off x="63753" y="4259485"/>
            <a:ext cx="9014372" cy="248855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IE"/>
              <a:t>Writing for the web</a:t>
            </a:r>
            <a:endParaRPr lang="en-US"/>
          </a:p>
        </p:txBody>
      </p:sp>
      <p:pic>
        <p:nvPicPr>
          <p:cNvPr id="7172" name="Picture 4"/>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762000"/>
            <a:ext cx="8890000" cy="590931"/>
          </a:xfrm>
        </p:spPr>
        <p:txBody>
          <a:bodyPr>
            <a:spAutoFit/>
          </a:bodyPr>
          <a:lstStyle/>
          <a:p>
            <a:pPr algn="ctr"/>
            <a:r>
              <a:rPr lang="en-US" dirty="0" smtClean="0">
                <a:latin typeface="Arial"/>
              </a:rPr>
              <a:t>Scottish Enterprise: Top </a:t>
            </a:r>
            <a:r>
              <a:rPr lang="en-US" dirty="0" smtClean="0">
                <a:latin typeface="Arial"/>
              </a:rPr>
              <a:t>Tasks</a:t>
            </a:r>
            <a:endParaRPr lang="en-US" dirty="0">
              <a:latin typeface="Arial"/>
            </a:endParaRPr>
          </a:p>
        </p:txBody>
      </p:sp>
      <p:pic>
        <p:nvPicPr>
          <p:cNvPr id="9218" name="Picture 2"/>
          <p:cNvPicPr>
            <a:picLocks noChangeAspect="1" noChangeArrowheads="1"/>
          </p:cNvPicPr>
          <p:nvPr/>
        </p:nvPicPr>
        <p:blipFill>
          <a:blip r:embed="rId3" cstate="print"/>
          <a:srcRect/>
          <a:stretch>
            <a:fillRect/>
          </a:stretch>
        </p:blipFill>
        <p:spPr bwMode="auto">
          <a:xfrm>
            <a:off x="508000" y="2121080"/>
            <a:ext cx="7620000" cy="3631839"/>
          </a:xfrm>
          <a:prstGeom prst="rect">
            <a:avLst/>
          </a:prstGeom>
          <a:noFill/>
          <a:ln w="9525" cap="flat" cmpd="sng">
            <a:noFill/>
            <a:prstDash val="solid"/>
            <a:miter lim="800000"/>
            <a:headEnd type="none" w="med" len="med"/>
            <a:tailEnd type="none" w="med" len="med"/>
          </a:ln>
          <a:effectLst/>
        </p:spPr>
      </p:pic>
      <p:pic>
        <p:nvPicPr>
          <p:cNvPr id="9219" name="Picture 3"/>
          <p:cNvPicPr>
            <a:picLocks noChangeAspect="1" noChangeArrowheads="1"/>
          </p:cNvPicPr>
          <p:nvPr/>
        </p:nvPicPr>
        <p:blipFill>
          <a:blip r:embed="rId4" cstate="print"/>
          <a:srcRect/>
          <a:stretch>
            <a:fillRect/>
          </a:stretch>
        </p:blipFill>
        <p:spPr bwMode="auto">
          <a:xfrm>
            <a:off x="8255000" y="2540000"/>
            <a:ext cx="698500" cy="2097088"/>
          </a:xfrm>
          <a:prstGeom prst="rect">
            <a:avLst/>
          </a:prstGeom>
          <a:noFill/>
          <a:ln w="9525" cap="flat" cmpd="sng">
            <a:noFill/>
            <a:prstDash val="solid"/>
            <a:miter lim="800000"/>
            <a:headEnd type="none" w="med" len="med"/>
            <a:tailEnd type="none" w="med" len="med"/>
          </a:ln>
          <a:effectLst/>
        </p:spPr>
      </p:pic>
      <p:sp>
        <p:nvSpPr>
          <p:cNvPr id="5" name="TextBox 4"/>
          <p:cNvSpPr txBox="1"/>
          <p:nvPr/>
        </p:nvSpPr>
        <p:spPr>
          <a:xfrm>
            <a:off x="195717" y="2438400"/>
            <a:ext cx="8948283" cy="2400657"/>
          </a:xfrm>
          <a:prstGeom prst="rect">
            <a:avLst/>
          </a:prstGeom>
          <a:solidFill>
            <a:schemeClr val="bg1">
              <a:alpha val="84000"/>
            </a:schemeClr>
          </a:solidFill>
        </p:spPr>
        <p:txBody>
          <a:bodyPr wrap="none" rtlCol="0">
            <a:spAutoFit/>
          </a:bodyPr>
          <a:lstStyle/>
          <a:p>
            <a:r>
              <a:rPr lang="en-IE" sz="15000" b="1" dirty="0" smtClean="0">
                <a:solidFill>
                  <a:srgbClr val="015D8B"/>
                </a:solidFill>
              </a:rPr>
              <a:t>FUNDING</a:t>
            </a:r>
            <a:endParaRPr lang="en-IE" sz="15000" b="1" dirty="0">
              <a:solidFill>
                <a:srgbClr val="015D8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762000"/>
            <a:ext cx="8890000" cy="590931"/>
          </a:xfrm>
        </p:spPr>
        <p:txBody>
          <a:bodyPr>
            <a:spAutoFit/>
          </a:bodyPr>
          <a:lstStyle/>
          <a:p>
            <a:pPr algn="ctr"/>
            <a:r>
              <a:rPr lang="en-US" smtClean="0">
                <a:latin typeface="Arial"/>
              </a:rPr>
              <a:t>Bottom 20 Tasks</a:t>
            </a:r>
            <a:endParaRPr lang="en-US">
              <a:latin typeface="Arial"/>
            </a:endParaRPr>
          </a:p>
        </p:txBody>
      </p:sp>
      <p:pic>
        <p:nvPicPr>
          <p:cNvPr id="11266" name="Picture 2"/>
          <p:cNvPicPr>
            <a:picLocks noChangeAspect="1" noChangeArrowheads="1"/>
          </p:cNvPicPr>
          <p:nvPr/>
        </p:nvPicPr>
        <p:blipFill>
          <a:blip r:embed="rId3" cstate="print"/>
          <a:srcRect/>
          <a:stretch>
            <a:fillRect/>
          </a:stretch>
        </p:blipFill>
        <p:spPr bwMode="auto">
          <a:xfrm>
            <a:off x="762000" y="2047836"/>
            <a:ext cx="7620000" cy="3778327"/>
          </a:xfrm>
          <a:prstGeom prst="rect">
            <a:avLst/>
          </a:prstGeom>
          <a:noFill/>
          <a:ln w="9525"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9144000" cy="6381305"/>
          </a:xfrm>
          <a:prstGeom prst="rect">
            <a:avLst/>
          </a:prstGeom>
          <a:noFill/>
          <a:ln w="9525">
            <a:noFill/>
            <a:miter lim="800000"/>
            <a:headEnd/>
            <a:tailEnd/>
          </a:ln>
        </p:spPr>
      </p:pic>
      <p:sp>
        <p:nvSpPr>
          <p:cNvPr id="7" name="Rectangle 5"/>
          <p:cNvSpPr>
            <a:spLocks noChangeArrowheads="1"/>
          </p:cNvSpPr>
          <p:nvPr/>
        </p:nvSpPr>
        <p:spPr bwMode="auto">
          <a:xfrm>
            <a:off x="4343400" y="2667001"/>
            <a:ext cx="1944688" cy="457200"/>
          </a:xfrm>
          <a:prstGeom prst="rect">
            <a:avLst/>
          </a:prstGeom>
          <a:noFill/>
          <a:ln w="47625" algn="ctr">
            <a:solidFill>
              <a:srgbClr val="FF0000"/>
            </a:solidFill>
            <a:miter lim="800000"/>
            <a:headEnd/>
            <a:tailEnd/>
          </a:ln>
        </p:spPr>
        <p:txBody>
          <a:bodyPr wrap="none" anchor="ctr"/>
          <a:lstStyle/>
          <a:p>
            <a:pPr algn="ctr"/>
            <a:endParaRPr lang="en-IE">
              <a:solidFill>
                <a:srgbClr val="015D8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179388" y="642938"/>
            <a:ext cx="8820150" cy="5786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27000" y="762000"/>
            <a:ext cx="8890000" cy="590550"/>
          </a:xfrm>
        </p:spPr>
        <p:txBody>
          <a:bodyPr>
            <a:spAutoFit/>
          </a:bodyPr>
          <a:lstStyle/>
          <a:p>
            <a:pPr algn="ctr"/>
            <a:r>
              <a:rPr lang="en-IE" dirty="0" smtClean="0"/>
              <a:t>Top 20 Tasks: Enterprise Ireland</a:t>
            </a:r>
          </a:p>
        </p:txBody>
      </p:sp>
      <p:sp>
        <p:nvSpPr>
          <p:cNvPr id="55299" name="Footer Placeholder 2"/>
          <p:cNvSpPr>
            <a:spLocks noGrp="1"/>
          </p:cNvSpPr>
          <p:nvPr>
            <p:ph type="ftr" sz="quarter" idx="11"/>
          </p:nvPr>
        </p:nvSpPr>
        <p:spPr>
          <a:noFill/>
        </p:spPr>
        <p:txBody>
          <a:bodyPr/>
          <a:lstStyle/>
          <a:p>
            <a:r>
              <a:rPr lang="en-GB">
                <a:solidFill>
                  <a:srgbClr val="FFFFFF"/>
                </a:solidFill>
              </a:rPr>
              <a:t>Copyright </a:t>
            </a:r>
            <a:r>
              <a:rPr lang="en-US">
                <a:solidFill>
                  <a:srgbClr val="FFFFFF"/>
                </a:solidFill>
              </a:rPr>
              <a:t>© Customer Carewords Ltd.</a:t>
            </a:r>
          </a:p>
        </p:txBody>
      </p:sp>
      <p:pic>
        <p:nvPicPr>
          <p:cNvPr id="55300" name="Picture 2"/>
          <p:cNvPicPr>
            <a:picLocks noChangeAspect="1" noChangeArrowheads="1"/>
          </p:cNvPicPr>
          <p:nvPr/>
        </p:nvPicPr>
        <p:blipFill>
          <a:blip r:embed="rId3" cstate="print"/>
          <a:srcRect/>
          <a:stretch>
            <a:fillRect/>
          </a:stretch>
        </p:blipFill>
        <p:spPr bwMode="auto">
          <a:xfrm>
            <a:off x="1622425" y="1397000"/>
            <a:ext cx="5899150" cy="5080000"/>
          </a:xfrm>
          <a:prstGeom prst="rect">
            <a:avLst/>
          </a:prstGeom>
          <a:noFill/>
          <a:ln w="9525">
            <a:noFill/>
            <a:miter lim="800000"/>
            <a:headEnd/>
            <a:tailEnd/>
          </a:ln>
        </p:spPr>
      </p:pic>
      <p:sp>
        <p:nvSpPr>
          <p:cNvPr id="5" name="TextBox 4"/>
          <p:cNvSpPr txBox="1"/>
          <p:nvPr/>
        </p:nvSpPr>
        <p:spPr>
          <a:xfrm>
            <a:off x="195717" y="2438400"/>
            <a:ext cx="8948283" cy="2400657"/>
          </a:xfrm>
          <a:prstGeom prst="rect">
            <a:avLst/>
          </a:prstGeom>
          <a:solidFill>
            <a:schemeClr val="bg1">
              <a:alpha val="84000"/>
            </a:schemeClr>
          </a:solidFill>
        </p:spPr>
        <p:txBody>
          <a:bodyPr wrap="none" rtlCol="0">
            <a:spAutoFit/>
          </a:bodyPr>
          <a:lstStyle/>
          <a:p>
            <a:r>
              <a:rPr lang="en-IE" sz="15000" b="1" dirty="0" smtClean="0">
                <a:solidFill>
                  <a:srgbClr val="015D8B"/>
                </a:solidFill>
              </a:rPr>
              <a:t>FUNDING</a:t>
            </a:r>
            <a:endParaRPr lang="en-IE" sz="15000" b="1" dirty="0">
              <a:solidFill>
                <a:srgbClr val="015D8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27000" y="762000"/>
            <a:ext cx="8890000" cy="590550"/>
          </a:xfrm>
        </p:spPr>
        <p:txBody>
          <a:bodyPr>
            <a:spAutoFit/>
          </a:bodyPr>
          <a:lstStyle/>
          <a:p>
            <a:pPr algn="ctr"/>
            <a:r>
              <a:rPr lang="en-IE" dirty="0" smtClean="0"/>
              <a:t>Bottom 20 Tasks: Enterprise Ireland</a:t>
            </a:r>
          </a:p>
        </p:txBody>
      </p:sp>
      <p:sp>
        <p:nvSpPr>
          <p:cNvPr id="58371" name="Footer Placeholder 2"/>
          <p:cNvSpPr>
            <a:spLocks noGrp="1"/>
          </p:cNvSpPr>
          <p:nvPr>
            <p:ph type="ftr" sz="quarter" idx="11"/>
          </p:nvPr>
        </p:nvSpPr>
        <p:spPr>
          <a:noFill/>
        </p:spPr>
        <p:txBody>
          <a:bodyPr/>
          <a:lstStyle/>
          <a:p>
            <a:r>
              <a:rPr lang="en-GB">
                <a:solidFill>
                  <a:srgbClr val="FFFFFF"/>
                </a:solidFill>
              </a:rPr>
              <a:t>Copyright </a:t>
            </a:r>
            <a:r>
              <a:rPr lang="en-US">
                <a:solidFill>
                  <a:srgbClr val="FFFFFF"/>
                </a:solidFill>
              </a:rPr>
              <a:t>© Customer Carewords Ltd.</a:t>
            </a:r>
          </a:p>
        </p:txBody>
      </p:sp>
      <p:pic>
        <p:nvPicPr>
          <p:cNvPr id="58372" name="Picture 2"/>
          <p:cNvPicPr>
            <a:picLocks noChangeAspect="1" noChangeArrowheads="1"/>
          </p:cNvPicPr>
          <p:nvPr/>
        </p:nvPicPr>
        <p:blipFill>
          <a:blip r:embed="rId3" cstate="print"/>
          <a:srcRect/>
          <a:stretch>
            <a:fillRect/>
          </a:stretch>
        </p:blipFill>
        <p:spPr bwMode="auto">
          <a:xfrm>
            <a:off x="1195388" y="1397000"/>
            <a:ext cx="6753225" cy="50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1" name="Footer Placeholder 2"/>
          <p:cNvSpPr>
            <a:spLocks noGrp="1"/>
          </p:cNvSpPr>
          <p:nvPr>
            <p:ph type="ftr" sz="quarter" idx="11"/>
          </p:nvPr>
        </p:nvSpPr>
        <p:spPr>
          <a:noFill/>
        </p:spPr>
        <p:txBody>
          <a:bodyPr/>
          <a:lstStyle/>
          <a:p>
            <a:r>
              <a:rPr lang="en-GB">
                <a:solidFill>
                  <a:srgbClr val="FFFFFF"/>
                </a:solidFill>
              </a:rPr>
              <a:t>Copyright </a:t>
            </a:r>
            <a:r>
              <a:rPr lang="en-US">
                <a:solidFill>
                  <a:srgbClr val="FFFFFF"/>
                </a:solidFill>
              </a:rPr>
              <a:t>© Customer Carewords Ltd.</a:t>
            </a:r>
          </a:p>
        </p:txBody>
      </p:sp>
      <p:pic>
        <p:nvPicPr>
          <p:cNvPr id="2050" name="Picture 2"/>
          <p:cNvPicPr>
            <a:picLocks noChangeAspect="1" noChangeArrowheads="1"/>
          </p:cNvPicPr>
          <p:nvPr/>
        </p:nvPicPr>
        <p:blipFill>
          <a:blip r:embed="rId3" cstate="print"/>
          <a:srcRect/>
          <a:stretch>
            <a:fillRect/>
          </a:stretch>
        </p:blipFill>
        <p:spPr bwMode="auto">
          <a:xfrm>
            <a:off x="0" y="0"/>
            <a:ext cx="9067548" cy="6553200"/>
          </a:xfrm>
          <a:prstGeom prst="rect">
            <a:avLst/>
          </a:prstGeom>
          <a:noFill/>
          <a:ln w="9525">
            <a:noFill/>
            <a:miter lim="800000"/>
            <a:headEnd/>
            <a:tailEnd/>
          </a:ln>
        </p:spPr>
      </p:pic>
      <p:sp>
        <p:nvSpPr>
          <p:cNvPr id="7" name="Rectangle 5"/>
          <p:cNvSpPr>
            <a:spLocks noChangeArrowheads="1"/>
          </p:cNvSpPr>
          <p:nvPr/>
        </p:nvSpPr>
        <p:spPr bwMode="auto">
          <a:xfrm>
            <a:off x="0" y="1371600"/>
            <a:ext cx="1676400" cy="914400"/>
          </a:xfrm>
          <a:prstGeom prst="rect">
            <a:avLst/>
          </a:prstGeom>
          <a:noFill/>
          <a:ln w="47625" algn="ctr">
            <a:solidFill>
              <a:srgbClr val="FF0000"/>
            </a:solidFill>
            <a:miter lim="800000"/>
            <a:headEnd/>
            <a:tailEnd/>
          </a:ln>
        </p:spPr>
        <p:txBody>
          <a:bodyPr wrap="none" anchor="ctr"/>
          <a:lstStyle/>
          <a:p>
            <a:pPr algn="ctr"/>
            <a:endParaRPr lang="en-IE">
              <a:solidFill>
                <a:srgbClr val="015D8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88214"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762000"/>
            <a:ext cx="8890000" cy="590931"/>
          </a:xfrm>
        </p:spPr>
        <p:txBody>
          <a:bodyPr>
            <a:spAutoFit/>
          </a:bodyPr>
          <a:lstStyle/>
          <a:p>
            <a:pPr algn="ctr"/>
            <a:r>
              <a:rPr lang="en-US" dirty="0" smtClean="0">
                <a:latin typeface="Arial"/>
              </a:rPr>
              <a:t>Top 20 Tasks: Innovation Norway</a:t>
            </a:r>
            <a:endParaRPr lang="en-US" dirty="0">
              <a:latin typeface="Arial"/>
            </a:endParaRPr>
          </a:p>
        </p:txBody>
      </p:sp>
      <p:pic>
        <p:nvPicPr>
          <p:cNvPr id="14338" name="Picture 2"/>
          <p:cNvPicPr>
            <a:picLocks noChangeAspect="1" noChangeArrowheads="1"/>
          </p:cNvPicPr>
          <p:nvPr/>
        </p:nvPicPr>
        <p:blipFill>
          <a:blip r:embed="rId3" cstate="print"/>
          <a:srcRect/>
          <a:stretch>
            <a:fillRect/>
          </a:stretch>
        </p:blipFill>
        <p:spPr bwMode="auto">
          <a:xfrm>
            <a:off x="508000" y="2019773"/>
            <a:ext cx="7620000" cy="3834454"/>
          </a:xfrm>
          <a:prstGeom prst="rect">
            <a:avLst/>
          </a:prstGeom>
          <a:noFill/>
          <a:ln w="9525" cap="flat" cmpd="sng">
            <a:noFill/>
            <a:prstDash val="solid"/>
            <a:miter lim="800000"/>
            <a:headEnd type="none" w="med" len="med"/>
            <a:tailEnd type="none" w="med" len="med"/>
          </a:ln>
          <a:effectLst/>
        </p:spPr>
      </p:pic>
      <p:pic>
        <p:nvPicPr>
          <p:cNvPr id="14339" name="Picture 3"/>
          <p:cNvPicPr>
            <a:picLocks noChangeAspect="1" noChangeArrowheads="1"/>
          </p:cNvPicPr>
          <p:nvPr/>
        </p:nvPicPr>
        <p:blipFill>
          <a:blip r:embed="rId4" cstate="print"/>
          <a:srcRect/>
          <a:stretch>
            <a:fillRect/>
          </a:stretch>
        </p:blipFill>
        <p:spPr bwMode="auto">
          <a:xfrm>
            <a:off x="8255000" y="2540000"/>
            <a:ext cx="698500" cy="2097088"/>
          </a:xfrm>
          <a:prstGeom prst="rect">
            <a:avLst/>
          </a:prstGeom>
          <a:noFill/>
          <a:ln w="9525" cap="flat" cmpd="sng">
            <a:noFill/>
            <a:prstDash val="solid"/>
            <a:miter lim="800000"/>
            <a:headEnd type="none" w="med" len="med"/>
            <a:tailEnd type="none" w="med" len="med"/>
          </a:ln>
          <a:effectLst/>
        </p:spPr>
      </p:pic>
      <p:sp>
        <p:nvSpPr>
          <p:cNvPr id="5" name="TextBox 4"/>
          <p:cNvSpPr txBox="1"/>
          <p:nvPr/>
        </p:nvSpPr>
        <p:spPr>
          <a:xfrm>
            <a:off x="195717" y="2438400"/>
            <a:ext cx="8948283" cy="2400657"/>
          </a:xfrm>
          <a:prstGeom prst="rect">
            <a:avLst/>
          </a:prstGeom>
          <a:solidFill>
            <a:schemeClr val="bg1">
              <a:alpha val="84000"/>
            </a:schemeClr>
          </a:solidFill>
        </p:spPr>
        <p:txBody>
          <a:bodyPr wrap="none" rtlCol="0">
            <a:spAutoFit/>
          </a:bodyPr>
          <a:lstStyle/>
          <a:p>
            <a:r>
              <a:rPr lang="en-IE" sz="15000" b="1" dirty="0" smtClean="0">
                <a:solidFill>
                  <a:srgbClr val="015D8B"/>
                </a:solidFill>
              </a:rPr>
              <a:t>FUNDING</a:t>
            </a:r>
            <a:endParaRPr lang="en-IE" sz="15000" b="1" dirty="0">
              <a:solidFill>
                <a:srgbClr val="015D8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5987" name="Picture 3"/>
          <p:cNvPicPr>
            <a:picLocks noChangeAspect="1" noChangeArrowheads="1"/>
          </p:cNvPicPr>
          <p:nvPr/>
        </p:nvPicPr>
        <p:blipFill>
          <a:blip r:embed="rId3" cstate="print"/>
          <a:srcRect/>
          <a:stretch>
            <a:fillRect/>
          </a:stretch>
        </p:blipFill>
        <p:spPr bwMode="auto">
          <a:xfrm>
            <a:off x="785813" y="0"/>
            <a:ext cx="6764337" cy="6806880"/>
          </a:xfrm>
          <a:prstGeom prst="rect">
            <a:avLst/>
          </a:prstGeom>
          <a:noFill/>
          <a:ln w="9525">
            <a:noFill/>
            <a:miter lim="800000"/>
            <a:headEnd/>
            <a:tailEnd/>
          </a:ln>
        </p:spPr>
      </p:pic>
      <p:sp>
        <p:nvSpPr>
          <p:cNvPr id="7" name="TextBox 6"/>
          <p:cNvSpPr txBox="1"/>
          <p:nvPr/>
        </p:nvSpPr>
        <p:spPr>
          <a:xfrm>
            <a:off x="304800" y="2051050"/>
            <a:ext cx="8489950" cy="3785652"/>
          </a:xfrm>
          <a:prstGeom prst="rect">
            <a:avLst/>
          </a:prstGeom>
          <a:solidFill>
            <a:schemeClr val="bg1">
              <a:alpha val="92000"/>
            </a:schemeClr>
          </a:solidFill>
        </p:spPr>
        <p:txBody>
          <a:bodyPr wrap="square" rtlCol="0">
            <a:spAutoFit/>
          </a:bodyPr>
          <a:lstStyle/>
          <a:p>
            <a:pPr algn="ctr"/>
            <a:r>
              <a:rPr lang="en-IE" sz="12000" b="1" dirty="0" smtClean="0">
                <a:solidFill>
                  <a:srgbClr val="015D8B"/>
                </a:solidFill>
              </a:rPr>
              <a:t>2 enquires a week</a:t>
            </a:r>
            <a:endParaRPr lang="en-US" sz="12000" b="1" dirty="0">
              <a:solidFill>
                <a:srgbClr val="015D8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762000"/>
            <a:ext cx="8890000" cy="590931"/>
          </a:xfrm>
        </p:spPr>
        <p:txBody>
          <a:bodyPr>
            <a:spAutoFit/>
          </a:bodyPr>
          <a:lstStyle/>
          <a:p>
            <a:pPr algn="ctr"/>
            <a:r>
              <a:rPr lang="en-US" dirty="0" smtClean="0">
                <a:latin typeface="Arial"/>
              </a:rPr>
              <a:t>Bottom 20 Tasks: Innovation Norway</a:t>
            </a:r>
            <a:endParaRPr lang="en-US" dirty="0">
              <a:latin typeface="Arial"/>
            </a:endParaRPr>
          </a:p>
        </p:txBody>
      </p:sp>
      <p:pic>
        <p:nvPicPr>
          <p:cNvPr id="16386" name="Picture 2"/>
          <p:cNvPicPr>
            <a:picLocks noChangeAspect="1" noChangeArrowheads="1"/>
          </p:cNvPicPr>
          <p:nvPr/>
        </p:nvPicPr>
        <p:blipFill>
          <a:blip r:embed="rId3" cstate="print"/>
          <a:srcRect/>
          <a:stretch>
            <a:fillRect/>
          </a:stretch>
        </p:blipFill>
        <p:spPr bwMode="auto">
          <a:xfrm>
            <a:off x="762000" y="2028157"/>
            <a:ext cx="7620000" cy="3817685"/>
          </a:xfrm>
          <a:prstGeom prst="rect">
            <a:avLst/>
          </a:prstGeom>
          <a:noFill/>
          <a:ln w="9525"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b="8640"/>
          <a:stretch>
            <a:fillRect/>
          </a:stretch>
        </p:blipFill>
        <p:spPr bwMode="auto">
          <a:xfrm>
            <a:off x="0" y="-1"/>
            <a:ext cx="9144000" cy="685800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b="5488"/>
          <a:stretch>
            <a:fillRect/>
          </a:stretch>
        </p:blipFill>
        <p:spPr bwMode="auto">
          <a:xfrm>
            <a:off x="0" y="0"/>
            <a:ext cx="9144000" cy="68782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53058" name="Picture 2" descr="http://www.linkmuslims.com/wp-content/uploads/2009/04/swine-flu.jpg"/>
          <p:cNvPicPr>
            <a:picLocks noChangeAspect="1" noChangeArrowheads="1"/>
          </p:cNvPicPr>
          <p:nvPr/>
        </p:nvPicPr>
        <p:blipFill>
          <a:blip r:embed="rId3" cstate="print"/>
          <a:srcRect/>
          <a:stretch>
            <a:fillRect/>
          </a:stretch>
        </p:blipFill>
        <p:spPr bwMode="auto">
          <a:xfrm>
            <a:off x="983875" y="0"/>
            <a:ext cx="7276655"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noChangeArrowheads="1"/>
          </p:cNvPicPr>
          <p:nvPr/>
        </p:nvPicPr>
        <p:blipFill>
          <a:blip r:embed="rId3" cstate="print"/>
          <a:srcRect/>
          <a:stretch>
            <a:fillRect/>
          </a:stretch>
        </p:blipFill>
        <p:spPr bwMode="auto">
          <a:xfrm>
            <a:off x="0" y="881063"/>
            <a:ext cx="9144000" cy="5170487"/>
          </a:xfrm>
          <a:prstGeom prst="rect">
            <a:avLst/>
          </a:prstGeom>
          <a:noFill/>
          <a:ln w="9525">
            <a:noFill/>
            <a:miter lim="800000"/>
            <a:headEnd/>
            <a:tailEnd/>
          </a:ln>
        </p:spPr>
      </p:pic>
      <p:sp>
        <p:nvSpPr>
          <p:cNvPr id="5" name="Rectangle 4"/>
          <p:cNvSpPr>
            <a:spLocks noChangeArrowheads="1"/>
          </p:cNvSpPr>
          <p:nvPr/>
        </p:nvSpPr>
        <p:spPr bwMode="auto">
          <a:xfrm>
            <a:off x="7372350" y="2406650"/>
            <a:ext cx="1727200" cy="2578100"/>
          </a:xfrm>
          <a:prstGeom prst="rect">
            <a:avLst/>
          </a:prstGeom>
          <a:noFill/>
          <a:ln w="44450">
            <a:solidFill>
              <a:srgbClr val="FF0000"/>
            </a:solidFill>
            <a:miter lim="800000"/>
            <a:headEnd/>
            <a:tailEnd/>
          </a:ln>
        </p:spPr>
        <p:txBody>
          <a:bodyPr wrap="none" anchor="ctr"/>
          <a:lstStyle/>
          <a:p>
            <a:pPr algn="ctr"/>
            <a:endParaRPr lang="en-US" smtClean="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p:cNvPicPr>
            <a:picLocks noChangeAspect="1" noChangeArrowheads="1"/>
          </p:cNvPicPr>
          <p:nvPr/>
        </p:nvPicPr>
        <p:blipFill>
          <a:blip r:embed="rId3" cstate="print"/>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cstate="print"/>
          <a:srcRect t="34055" b="18182"/>
          <a:stretch>
            <a:fillRect/>
          </a:stretch>
        </p:blipFill>
        <p:spPr bwMode="auto">
          <a:xfrm>
            <a:off x="0" y="6350"/>
            <a:ext cx="9136063" cy="6851650"/>
          </a:xfrm>
          <a:prstGeom prst="rect">
            <a:avLst/>
          </a:prstGeom>
          <a:noFill/>
          <a:ln w="9525">
            <a:noFill/>
            <a:miter lim="800000"/>
            <a:headEnd/>
            <a:tailEnd/>
          </a:ln>
        </p:spPr>
      </p:pic>
      <p:sp>
        <p:nvSpPr>
          <p:cNvPr id="5" name="Rectangle 4"/>
          <p:cNvSpPr>
            <a:spLocks noChangeArrowheads="1"/>
          </p:cNvSpPr>
          <p:nvPr/>
        </p:nvSpPr>
        <p:spPr bwMode="auto">
          <a:xfrm>
            <a:off x="5238750" y="717550"/>
            <a:ext cx="2089150" cy="1555750"/>
          </a:xfrm>
          <a:prstGeom prst="rect">
            <a:avLst/>
          </a:prstGeom>
          <a:noFill/>
          <a:ln w="44450">
            <a:solidFill>
              <a:srgbClr val="FF0000"/>
            </a:solidFill>
            <a:miter lim="800000"/>
            <a:headEnd/>
            <a:tailEnd/>
          </a:ln>
        </p:spPr>
        <p:txBody>
          <a:bodyPr wrap="none" anchor="ctr"/>
          <a:lstStyle/>
          <a:p>
            <a:pPr algn="ctr"/>
            <a:endParaRPr lang="en-US" smtClean="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cstate="print"/>
          <a:srcRect/>
          <a:stretch>
            <a:fillRect/>
          </a:stretch>
        </p:blipFill>
        <p:spPr bwMode="auto">
          <a:xfrm>
            <a:off x="33338" y="1200150"/>
            <a:ext cx="9075737" cy="4457700"/>
          </a:xfrm>
          <a:prstGeom prst="rect">
            <a:avLst/>
          </a:prstGeom>
          <a:noFill/>
          <a:ln w="9525">
            <a:noFill/>
            <a:miter lim="800000"/>
            <a:headEnd/>
            <a:tailEnd/>
          </a:ln>
        </p:spPr>
      </p:pic>
      <p:sp>
        <p:nvSpPr>
          <p:cNvPr id="6" name="Rectangle 5"/>
          <p:cNvSpPr>
            <a:spLocks noChangeArrowheads="1"/>
          </p:cNvSpPr>
          <p:nvPr/>
        </p:nvSpPr>
        <p:spPr bwMode="auto">
          <a:xfrm>
            <a:off x="38100" y="2362200"/>
            <a:ext cx="2089150" cy="400050"/>
          </a:xfrm>
          <a:prstGeom prst="rect">
            <a:avLst/>
          </a:prstGeom>
          <a:noFill/>
          <a:ln w="44450">
            <a:solidFill>
              <a:srgbClr val="FF0000"/>
            </a:solidFill>
            <a:miter lim="800000"/>
            <a:headEnd/>
            <a:tailEnd/>
          </a:ln>
        </p:spPr>
        <p:txBody>
          <a:bodyPr wrap="none" anchor="ctr"/>
          <a:lstStyle/>
          <a:p>
            <a:pPr algn="ctr"/>
            <a:endParaRPr lang="en-US" smtClean="0">
              <a:solidFill>
                <a:srgbClr val="015D8B"/>
              </a:solidFill>
              <a:latin typeface="Arial" pitchFamily="34" charset="0"/>
              <a:cs typeface="Arial" pitchFamily="34" charset="0"/>
            </a:endParaRPr>
          </a:p>
        </p:txBody>
      </p:sp>
      <p:sp>
        <p:nvSpPr>
          <p:cNvPr id="7" name="Rectangle 6"/>
          <p:cNvSpPr>
            <a:spLocks noChangeArrowheads="1"/>
          </p:cNvSpPr>
          <p:nvPr/>
        </p:nvSpPr>
        <p:spPr bwMode="auto">
          <a:xfrm>
            <a:off x="38100" y="2762250"/>
            <a:ext cx="2089150" cy="400050"/>
          </a:xfrm>
          <a:prstGeom prst="rect">
            <a:avLst/>
          </a:prstGeom>
          <a:noFill/>
          <a:ln w="44450">
            <a:solidFill>
              <a:srgbClr val="FF0000"/>
            </a:solidFill>
            <a:miter lim="800000"/>
            <a:headEnd/>
            <a:tailEnd/>
          </a:ln>
        </p:spPr>
        <p:txBody>
          <a:bodyPr wrap="none" anchor="ctr"/>
          <a:lstStyle/>
          <a:p>
            <a:pPr algn="ctr"/>
            <a:endParaRPr lang="en-US" smtClean="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print"/>
          <a:srcRect/>
          <a:stretch>
            <a:fillRect/>
          </a:stretch>
        </p:blipFill>
        <p:spPr bwMode="auto">
          <a:xfrm>
            <a:off x="0" y="1063625"/>
            <a:ext cx="9144000" cy="4943475"/>
          </a:xfrm>
          <a:prstGeom prst="rect">
            <a:avLst/>
          </a:prstGeom>
          <a:noFill/>
          <a:ln w="9525">
            <a:noFill/>
            <a:miter lim="800000"/>
            <a:headEnd/>
            <a:tailEnd/>
          </a:ln>
        </p:spPr>
      </p:pic>
      <p:sp>
        <p:nvSpPr>
          <p:cNvPr id="6" name="Rectangle 5"/>
          <p:cNvSpPr>
            <a:spLocks noChangeArrowheads="1"/>
          </p:cNvSpPr>
          <p:nvPr/>
        </p:nvSpPr>
        <p:spPr bwMode="auto">
          <a:xfrm>
            <a:off x="660400" y="2362200"/>
            <a:ext cx="1244600" cy="1022350"/>
          </a:xfrm>
          <a:prstGeom prst="rect">
            <a:avLst/>
          </a:prstGeom>
          <a:noFill/>
          <a:ln w="44450">
            <a:solidFill>
              <a:srgbClr val="FF0000"/>
            </a:solidFill>
            <a:miter lim="800000"/>
            <a:headEnd/>
            <a:tailEnd/>
          </a:ln>
        </p:spPr>
        <p:txBody>
          <a:bodyPr wrap="none" anchor="ctr"/>
          <a:lstStyle/>
          <a:p>
            <a:pPr algn="ctr"/>
            <a:endParaRPr lang="en-US" smtClean="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cstate="print"/>
          <a:srcRect/>
          <a:stretch>
            <a:fillRect/>
          </a:stretch>
        </p:blipFill>
        <p:spPr bwMode="auto">
          <a:xfrm>
            <a:off x="33338" y="1200150"/>
            <a:ext cx="9075737" cy="4457700"/>
          </a:xfrm>
          <a:prstGeom prst="rect">
            <a:avLst/>
          </a:prstGeom>
          <a:noFill/>
          <a:ln w="9525">
            <a:noFill/>
            <a:miter lim="800000"/>
            <a:headEnd/>
            <a:tailEnd/>
          </a:ln>
        </p:spPr>
      </p:pic>
      <p:sp>
        <p:nvSpPr>
          <p:cNvPr id="7" name="Rectangle 6"/>
          <p:cNvSpPr>
            <a:spLocks noChangeArrowheads="1"/>
          </p:cNvSpPr>
          <p:nvPr/>
        </p:nvSpPr>
        <p:spPr bwMode="auto">
          <a:xfrm>
            <a:off x="38100" y="2762250"/>
            <a:ext cx="2089150" cy="400050"/>
          </a:xfrm>
          <a:prstGeom prst="rect">
            <a:avLst/>
          </a:prstGeom>
          <a:noFill/>
          <a:ln w="44450">
            <a:solidFill>
              <a:srgbClr val="FF0000"/>
            </a:solidFill>
            <a:miter lim="800000"/>
            <a:headEnd/>
            <a:tailEnd/>
          </a:ln>
        </p:spPr>
        <p:txBody>
          <a:bodyPr wrap="none" anchor="ctr"/>
          <a:lstStyle/>
          <a:p>
            <a:pPr algn="ctr"/>
            <a:endParaRPr lang="en-US" smtClean="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15875" y="628650"/>
            <a:ext cx="9101138" cy="5556250"/>
          </a:xfrm>
          <a:prstGeom prst="rect">
            <a:avLst/>
          </a:prstGeom>
          <a:noFill/>
          <a:ln w="9525">
            <a:noFill/>
            <a:miter lim="800000"/>
            <a:headEnd/>
            <a:tailEnd/>
          </a:ln>
        </p:spPr>
      </p:pic>
      <p:sp>
        <p:nvSpPr>
          <p:cNvPr id="7" name="Rectangle 6"/>
          <p:cNvSpPr>
            <a:spLocks noChangeArrowheads="1"/>
          </p:cNvSpPr>
          <p:nvPr/>
        </p:nvSpPr>
        <p:spPr bwMode="auto">
          <a:xfrm>
            <a:off x="6883400" y="3251200"/>
            <a:ext cx="2089150" cy="222250"/>
          </a:xfrm>
          <a:prstGeom prst="rect">
            <a:avLst/>
          </a:prstGeom>
          <a:noFill/>
          <a:ln w="44450">
            <a:solidFill>
              <a:srgbClr val="FF0000"/>
            </a:solidFill>
            <a:miter lim="800000"/>
            <a:headEnd/>
            <a:tailEnd/>
          </a:ln>
        </p:spPr>
        <p:txBody>
          <a:bodyPr wrap="none" anchor="ctr"/>
          <a:lstStyle/>
          <a:p>
            <a:pPr algn="ctr"/>
            <a:endParaRPr lang="en-US" smtClean="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3" cstate="print"/>
          <a:srcRect/>
          <a:stretch>
            <a:fillRect/>
          </a:stretch>
        </p:blipFill>
        <p:spPr bwMode="auto">
          <a:xfrm>
            <a:off x="3114675" y="1214438"/>
            <a:ext cx="2914650" cy="4429125"/>
          </a:xfrm>
          <a:prstGeom prst="rect">
            <a:avLst/>
          </a:prstGeom>
          <a:noFill/>
          <a:ln w="9525">
            <a:noFill/>
            <a:miter lim="800000"/>
            <a:headEnd/>
            <a:tailEnd/>
          </a:ln>
        </p:spPr>
      </p:pic>
      <p:sp>
        <p:nvSpPr>
          <p:cNvPr id="3" name="TextBox 2"/>
          <p:cNvSpPr txBox="1"/>
          <p:nvPr/>
        </p:nvSpPr>
        <p:spPr>
          <a:xfrm>
            <a:off x="0" y="1428750"/>
            <a:ext cx="9144000" cy="4708981"/>
          </a:xfrm>
          <a:prstGeom prst="rect">
            <a:avLst/>
          </a:prstGeom>
          <a:noFill/>
        </p:spPr>
        <p:txBody>
          <a:bodyPr wrap="square" rtlCol="0">
            <a:spAutoFit/>
          </a:bodyPr>
          <a:lstStyle/>
          <a:p>
            <a:pPr algn="ctr"/>
            <a:r>
              <a:rPr lang="en-IE" sz="30000" b="1" dirty="0" smtClean="0">
                <a:solidFill>
                  <a:srgbClr val="015D8B"/>
                </a:solidFill>
              </a:rPr>
              <a:t>180</a:t>
            </a:r>
            <a:endParaRPr lang="en-US" sz="30000" b="1" dirty="0">
              <a:solidFill>
                <a:srgbClr val="015D8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5" name="Rectangle 1"/>
          <p:cNvSpPr>
            <a:spLocks noChangeArrowheads="1"/>
          </p:cNvSpPr>
          <p:nvPr/>
        </p:nvSpPr>
        <p:spPr bwMode="auto">
          <a:xfrm>
            <a:off x="482600" y="471488"/>
            <a:ext cx="8661400" cy="5464175"/>
          </a:xfrm>
          <a:prstGeom prst="rect">
            <a:avLst/>
          </a:prstGeom>
          <a:noFill/>
          <a:ln w="9525">
            <a:noFill/>
            <a:miter lim="800000"/>
            <a:headEnd/>
            <a:tailEnd/>
          </a:ln>
          <a:effectLst/>
        </p:spPr>
        <p:txBody>
          <a:bodyPr anchor="ctr">
            <a:spAutoFit/>
          </a:bodyPr>
          <a:lstStyle/>
          <a:p>
            <a:pPr>
              <a:defRPr/>
            </a:pPr>
            <a:r>
              <a:rPr lang="en-US" sz="5000" dirty="0">
                <a:solidFill>
                  <a:srgbClr val="015D8B"/>
                </a:solidFill>
                <a:latin typeface="Arial" pitchFamily="34" charset="0"/>
                <a:ea typeface="Calibri" pitchFamily="34" charset="0"/>
                <a:cs typeface="Times New Roman" pitchFamily="18" charset="0"/>
              </a:rPr>
              <a:t>Questions and Answers</a:t>
            </a:r>
          </a:p>
          <a:p>
            <a:pPr>
              <a:defRPr/>
            </a:pPr>
            <a:endParaRPr lang="en-US" sz="1100" dirty="0">
              <a:solidFill>
                <a:srgbClr val="015D8B"/>
              </a:solidFill>
              <a:latin typeface="Arial" pitchFamily="34" charset="0"/>
              <a:cs typeface="Arial" pitchFamily="34" charset="0"/>
            </a:endParaRPr>
          </a:p>
          <a:p>
            <a:pPr marL="457200" indent="-457200" eaLnBrk="0" hangingPunct="0">
              <a:buFont typeface="+mj-lt"/>
              <a:buAutoNum type="arabicPeriod"/>
              <a:defRPr/>
            </a:pPr>
            <a:r>
              <a:rPr lang="en-US" sz="3600" dirty="0">
                <a:solidFill>
                  <a:srgbClr val="015D8B"/>
                </a:solidFill>
                <a:latin typeface="Arial" pitchFamily="34" charset="0"/>
                <a:ea typeface="Calibri" pitchFamily="34" charset="0"/>
                <a:cs typeface="Times New Roman" pitchFamily="18" charset="0"/>
              </a:rPr>
              <a:t>What is swine flu?</a:t>
            </a:r>
            <a:endParaRPr lang="en-US" sz="3600" dirty="0">
              <a:solidFill>
                <a:srgbClr val="015D8B"/>
              </a:solidFill>
              <a:latin typeface="Arial" pitchFamily="34" charset="0"/>
              <a:cs typeface="Arial" pitchFamily="34" charset="0"/>
            </a:endParaRPr>
          </a:p>
          <a:p>
            <a:pPr marL="457200" indent="-457200" eaLnBrk="0" hangingPunct="0">
              <a:buFont typeface="+mj-lt"/>
              <a:buAutoNum type="arabicPeriod"/>
              <a:defRPr/>
            </a:pPr>
            <a:r>
              <a:rPr lang="en-US" sz="3600" dirty="0">
                <a:solidFill>
                  <a:srgbClr val="015D8B"/>
                </a:solidFill>
                <a:latin typeface="Arial" pitchFamily="34" charset="0"/>
                <a:ea typeface="Calibri" pitchFamily="34" charset="0"/>
                <a:cs typeface="Times New Roman" pitchFamily="18" charset="0"/>
              </a:rPr>
              <a:t>What is a pandemic?</a:t>
            </a:r>
            <a:endParaRPr lang="en-US" sz="3600" dirty="0">
              <a:solidFill>
                <a:srgbClr val="015D8B"/>
              </a:solidFill>
              <a:latin typeface="Arial" pitchFamily="34" charset="0"/>
              <a:cs typeface="Arial" pitchFamily="34" charset="0"/>
            </a:endParaRPr>
          </a:p>
          <a:p>
            <a:pPr marL="457200" indent="-457200" eaLnBrk="0" hangingPunct="0">
              <a:buFont typeface="+mj-lt"/>
              <a:buAutoNum type="arabicPeriod"/>
              <a:defRPr/>
            </a:pPr>
            <a:r>
              <a:rPr lang="en-US" sz="3600" dirty="0">
                <a:solidFill>
                  <a:srgbClr val="015D8B"/>
                </a:solidFill>
                <a:latin typeface="Arial" pitchFamily="34" charset="0"/>
                <a:ea typeface="Calibri" pitchFamily="34" charset="0"/>
                <a:cs typeface="Times New Roman" pitchFamily="18" charset="0"/>
              </a:rPr>
              <a:t>How is swine flu different from seasonal flu or bird flu?</a:t>
            </a:r>
            <a:endParaRPr lang="en-US" sz="3600" dirty="0">
              <a:solidFill>
                <a:srgbClr val="015D8B"/>
              </a:solidFill>
              <a:latin typeface="Arial" pitchFamily="34" charset="0"/>
              <a:cs typeface="Arial" pitchFamily="34" charset="0"/>
            </a:endParaRPr>
          </a:p>
          <a:p>
            <a:pPr marL="457200" indent="-457200" eaLnBrk="0" hangingPunct="0">
              <a:buFont typeface="+mj-lt"/>
              <a:buAutoNum type="arabicPeriod"/>
              <a:defRPr/>
            </a:pPr>
            <a:r>
              <a:rPr lang="en-US" sz="3600" dirty="0">
                <a:solidFill>
                  <a:srgbClr val="015D8B"/>
                </a:solidFill>
                <a:latin typeface="Arial" pitchFamily="34" charset="0"/>
                <a:ea typeface="Calibri" pitchFamily="34" charset="0"/>
                <a:cs typeface="Times New Roman" pitchFamily="18" charset="0"/>
              </a:rPr>
              <a:t>What can you do to protect yourself and others?</a:t>
            </a:r>
            <a:endParaRPr lang="en-US" sz="3600" dirty="0">
              <a:solidFill>
                <a:srgbClr val="015D8B"/>
              </a:solidFill>
              <a:latin typeface="Arial" pitchFamily="34" charset="0"/>
              <a:cs typeface="Arial" pitchFamily="34" charset="0"/>
            </a:endParaRPr>
          </a:p>
          <a:p>
            <a:pPr marL="457200" indent="-457200" eaLnBrk="0" hangingPunct="0">
              <a:buFont typeface="+mj-lt"/>
              <a:buAutoNum type="arabicPeriod"/>
              <a:defRPr/>
            </a:pPr>
            <a:r>
              <a:rPr lang="en-US" sz="3600" dirty="0">
                <a:solidFill>
                  <a:srgbClr val="015D8B"/>
                </a:solidFill>
                <a:latin typeface="Arial" pitchFamily="34" charset="0"/>
                <a:ea typeface="Calibri" pitchFamily="34" charset="0"/>
                <a:cs typeface="Times New Roman" pitchFamily="18" charset="0"/>
              </a:rPr>
              <a:t>What is the government doing to prepare?</a:t>
            </a:r>
            <a:endParaRPr lang="en-US" sz="3600" dirty="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60545">
                                            <p:txEl>
                                              <p:pRg st="0" end="0"/>
                                            </p:txEl>
                                          </p:spTgt>
                                        </p:tgtEl>
                                        <p:attrNameLst>
                                          <p:attrName>style.visibility</p:attrName>
                                        </p:attrNameLst>
                                      </p:cBhvr>
                                      <p:to>
                                        <p:strVal val="visible"/>
                                      </p:to>
                                    </p:set>
                                    <p:animEffect transition="in" filter="fade">
                                      <p:cBhvr>
                                        <p:cTn id="7" dur="2000"/>
                                        <p:tgtEl>
                                          <p:spTgt spid="12605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0545">
                                            <p:txEl>
                                              <p:pRg st="2" end="2"/>
                                            </p:txEl>
                                          </p:spTgt>
                                        </p:tgtEl>
                                        <p:attrNameLst>
                                          <p:attrName>style.visibility</p:attrName>
                                        </p:attrNameLst>
                                      </p:cBhvr>
                                      <p:to>
                                        <p:strVal val="visible"/>
                                      </p:to>
                                    </p:set>
                                    <p:animEffect transition="in" filter="fade">
                                      <p:cBhvr>
                                        <p:cTn id="12" dur="2000"/>
                                        <p:tgtEl>
                                          <p:spTgt spid="126054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60545">
                                            <p:txEl>
                                              <p:pRg st="3" end="3"/>
                                            </p:txEl>
                                          </p:spTgt>
                                        </p:tgtEl>
                                        <p:attrNameLst>
                                          <p:attrName>style.visibility</p:attrName>
                                        </p:attrNameLst>
                                      </p:cBhvr>
                                      <p:to>
                                        <p:strVal val="visible"/>
                                      </p:to>
                                    </p:set>
                                    <p:animEffect transition="in" filter="fade">
                                      <p:cBhvr>
                                        <p:cTn id="17" dur="2000"/>
                                        <p:tgtEl>
                                          <p:spTgt spid="126054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60545">
                                            <p:txEl>
                                              <p:pRg st="4" end="4"/>
                                            </p:txEl>
                                          </p:spTgt>
                                        </p:tgtEl>
                                        <p:attrNameLst>
                                          <p:attrName>style.visibility</p:attrName>
                                        </p:attrNameLst>
                                      </p:cBhvr>
                                      <p:to>
                                        <p:strVal val="visible"/>
                                      </p:to>
                                    </p:set>
                                    <p:animEffect transition="in" filter="fade">
                                      <p:cBhvr>
                                        <p:cTn id="22" dur="2000"/>
                                        <p:tgtEl>
                                          <p:spTgt spid="126054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60545">
                                            <p:txEl>
                                              <p:pRg st="5" end="5"/>
                                            </p:txEl>
                                          </p:spTgt>
                                        </p:tgtEl>
                                        <p:attrNameLst>
                                          <p:attrName>style.visibility</p:attrName>
                                        </p:attrNameLst>
                                      </p:cBhvr>
                                      <p:to>
                                        <p:strVal val="visible"/>
                                      </p:to>
                                    </p:set>
                                    <p:animEffect transition="in" filter="fade">
                                      <p:cBhvr>
                                        <p:cTn id="27" dur="2000"/>
                                        <p:tgtEl>
                                          <p:spTgt spid="126054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60545">
                                            <p:txEl>
                                              <p:pRg st="6" end="6"/>
                                            </p:txEl>
                                          </p:spTgt>
                                        </p:tgtEl>
                                        <p:attrNameLst>
                                          <p:attrName>style.visibility</p:attrName>
                                        </p:attrNameLst>
                                      </p:cBhvr>
                                      <p:to>
                                        <p:strVal val="visible"/>
                                      </p:to>
                                    </p:set>
                                    <p:animEffect transition="in" filter="fade">
                                      <p:cBhvr>
                                        <p:cTn id="32" dur="2000"/>
                                        <p:tgtEl>
                                          <p:spTgt spid="12605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545"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6069" name="Picture 5"/>
          <p:cNvPicPr>
            <a:picLocks noChangeAspect="1" noChangeArrowheads="1"/>
          </p:cNvPicPr>
          <p:nvPr/>
        </p:nvPicPr>
        <p:blipFill>
          <a:blip r:embed="rId3" cstate="print"/>
          <a:srcRect/>
          <a:stretch>
            <a:fillRect/>
          </a:stretch>
        </p:blipFill>
        <p:spPr bwMode="auto">
          <a:xfrm>
            <a:off x="0" y="723900"/>
            <a:ext cx="9145811" cy="5372100"/>
          </a:xfrm>
          <a:prstGeom prst="rect">
            <a:avLst/>
          </a:prstGeom>
          <a:noFill/>
          <a:ln w="47625" cap="flat" cmpd="sng" algn="ctr">
            <a:noFill/>
            <a:prstDash val="solid"/>
            <a:miter lim="800000"/>
            <a:headEnd/>
            <a:tailEnd/>
          </a:ln>
        </p:spPr>
      </p:pic>
      <p:sp>
        <p:nvSpPr>
          <p:cNvPr id="6" name="Rectangle 5"/>
          <p:cNvSpPr/>
          <p:nvPr/>
        </p:nvSpPr>
        <p:spPr bwMode="auto">
          <a:xfrm>
            <a:off x="2510971" y="4542971"/>
            <a:ext cx="6328229" cy="827315"/>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6068" name="Picture 4"/>
          <p:cNvPicPr>
            <a:picLocks noChangeAspect="1" noChangeArrowheads="1"/>
          </p:cNvPicPr>
          <p:nvPr/>
        </p:nvPicPr>
        <p:blipFill>
          <a:blip r:embed="rId3" cstate="print"/>
          <a:srcRect/>
          <a:stretch>
            <a:fillRect/>
          </a:stretch>
        </p:blipFill>
        <p:spPr bwMode="auto">
          <a:xfrm>
            <a:off x="1" y="709614"/>
            <a:ext cx="9144000" cy="5289994"/>
          </a:xfrm>
          <a:prstGeom prst="rect">
            <a:avLst/>
          </a:prstGeom>
          <a:noFill/>
          <a:ln w="47625" cap="flat" cmpd="sng" algn="ctr">
            <a:noFill/>
            <a:prstDash val="solid"/>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829442" name="Picture 2"/>
          <p:cNvPicPr>
            <a:picLocks noChangeAspect="1" noChangeArrowheads="1"/>
          </p:cNvPicPr>
          <p:nvPr/>
        </p:nvPicPr>
        <p:blipFill>
          <a:blip r:embed="rId3" cstate="print"/>
          <a:srcRect/>
          <a:stretch>
            <a:fillRect/>
          </a:stretch>
        </p:blipFill>
        <p:spPr bwMode="auto">
          <a:xfrm>
            <a:off x="0" y="0"/>
            <a:ext cx="9147589" cy="5936343"/>
          </a:xfrm>
          <a:prstGeom prst="rect">
            <a:avLst/>
          </a:prstGeom>
          <a:noFill/>
          <a:ln w="47625" cap="flat" cmpd="sng" algn="ctr">
            <a:noFill/>
            <a:prstDash val="solid"/>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830466" name="Picture 2"/>
          <p:cNvPicPr>
            <a:picLocks noChangeAspect="1" noChangeArrowheads="1"/>
          </p:cNvPicPr>
          <p:nvPr/>
        </p:nvPicPr>
        <p:blipFill>
          <a:blip r:embed="rId3" cstate="print"/>
          <a:srcRect/>
          <a:stretch>
            <a:fillRect/>
          </a:stretch>
        </p:blipFill>
        <p:spPr bwMode="auto">
          <a:xfrm>
            <a:off x="0" y="0"/>
            <a:ext cx="9103527" cy="6676571"/>
          </a:xfrm>
          <a:prstGeom prst="rect">
            <a:avLst/>
          </a:prstGeom>
          <a:noFill/>
          <a:ln w="47625" cap="flat" cmpd="sng" algn="ctr">
            <a:noFill/>
            <a:prstDash val="solid"/>
            <a:miter lim="800000"/>
            <a:headEnd/>
            <a:tailEnd/>
          </a:ln>
        </p:spPr>
      </p:pic>
      <p:sp>
        <p:nvSpPr>
          <p:cNvPr id="4" name="Rectangle 3"/>
          <p:cNvSpPr>
            <a:spLocks noChangeArrowheads="1"/>
          </p:cNvSpPr>
          <p:nvPr/>
        </p:nvSpPr>
        <p:spPr bwMode="auto">
          <a:xfrm>
            <a:off x="261484" y="4427538"/>
            <a:ext cx="2394630" cy="289604"/>
          </a:xfrm>
          <a:prstGeom prst="rect">
            <a:avLst/>
          </a:prstGeom>
          <a:noFill/>
          <a:ln w="47625" algn="ctr">
            <a:solidFill>
              <a:srgbClr val="FF0000"/>
            </a:solidFill>
            <a:round/>
            <a:headEnd/>
            <a:tailEnd/>
          </a:ln>
        </p:spPr>
        <p:txBody>
          <a:bodyPr wrap="none" anchor="ctr"/>
          <a:lstStyle/>
          <a:p>
            <a:pPr algn="ctr"/>
            <a:endParaRPr lang="en-US"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831490" name="Picture 2"/>
          <p:cNvPicPr>
            <a:picLocks noChangeAspect="1" noChangeArrowheads="1"/>
          </p:cNvPicPr>
          <p:nvPr/>
        </p:nvPicPr>
        <p:blipFill>
          <a:blip r:embed="rId3" cstate="print"/>
          <a:srcRect/>
          <a:stretch>
            <a:fillRect/>
          </a:stretch>
        </p:blipFill>
        <p:spPr bwMode="auto">
          <a:xfrm>
            <a:off x="0" y="-1"/>
            <a:ext cx="9176563" cy="6574971"/>
          </a:xfrm>
          <a:prstGeom prst="rect">
            <a:avLst/>
          </a:prstGeom>
          <a:noFill/>
          <a:ln w="47625" cap="flat" cmpd="sng" algn="ctr">
            <a:noFill/>
            <a:prstDash val="solid"/>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3" cstate="print"/>
          <a:srcRect/>
          <a:stretch>
            <a:fillRect/>
          </a:stretch>
        </p:blipFill>
        <p:spPr bwMode="auto">
          <a:xfrm>
            <a:off x="73025" y="2051050"/>
            <a:ext cx="9010650" cy="2244725"/>
          </a:xfrm>
          <a:prstGeom prst="rect">
            <a:avLst/>
          </a:prstGeom>
          <a:noFill/>
          <a:ln w="47625" algn="ctr">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cstate="print"/>
          <a:srcRect/>
          <a:stretch>
            <a:fillRect/>
          </a:stretch>
        </p:blipFill>
        <p:spPr bwMode="auto">
          <a:xfrm>
            <a:off x="19050" y="900113"/>
            <a:ext cx="9104313" cy="5057775"/>
          </a:xfrm>
          <a:prstGeom prst="rect">
            <a:avLst/>
          </a:prstGeom>
          <a:noFill/>
          <a:ln w="9525">
            <a:noFill/>
            <a:miter lim="800000"/>
            <a:headEnd/>
            <a:tailEnd/>
          </a:ln>
        </p:spPr>
      </p:pic>
      <p:sp>
        <p:nvSpPr>
          <p:cNvPr id="4" name="Rectangle 3"/>
          <p:cNvSpPr>
            <a:spLocks noChangeArrowheads="1"/>
          </p:cNvSpPr>
          <p:nvPr/>
        </p:nvSpPr>
        <p:spPr bwMode="auto">
          <a:xfrm>
            <a:off x="6518275" y="1482725"/>
            <a:ext cx="2595563" cy="479425"/>
          </a:xfrm>
          <a:prstGeom prst="rect">
            <a:avLst/>
          </a:prstGeom>
          <a:noFill/>
          <a:ln w="47625" algn="ctr">
            <a:solidFill>
              <a:srgbClr val="FF0000"/>
            </a:solidFill>
            <a:round/>
            <a:headEnd/>
            <a:tailEnd/>
          </a:ln>
        </p:spPr>
        <p:txBody>
          <a:bodyPr wrap="none" anchor="ctr"/>
          <a:lstStyle/>
          <a:p>
            <a:pPr algn="ctr"/>
            <a:endParaRPr lang="en-US"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1"/>
          <p:cNvPicPr>
            <a:picLocks noChangeAspect="1" noChangeArrowheads="1"/>
          </p:cNvPicPr>
          <p:nvPr/>
        </p:nvPicPr>
        <p:blipFill>
          <a:blip r:embed="rId3" cstate="print"/>
          <a:srcRect/>
          <a:stretch>
            <a:fillRect/>
          </a:stretch>
        </p:blipFill>
        <p:spPr bwMode="auto">
          <a:xfrm>
            <a:off x="0" y="0"/>
            <a:ext cx="9159875" cy="6858000"/>
          </a:xfrm>
          <a:prstGeom prst="rect">
            <a:avLst/>
          </a:prstGeom>
          <a:noFill/>
          <a:ln w="9525">
            <a:noFill/>
            <a:miter lim="800000"/>
            <a:headEnd/>
            <a:tailEnd/>
          </a:ln>
        </p:spPr>
      </p:pic>
      <p:sp>
        <p:nvSpPr>
          <p:cNvPr id="6" name="Rectangle 5"/>
          <p:cNvSpPr>
            <a:spLocks noChangeArrowheads="1"/>
          </p:cNvSpPr>
          <p:nvPr/>
        </p:nvSpPr>
        <p:spPr bwMode="auto">
          <a:xfrm>
            <a:off x="2663825" y="3563938"/>
            <a:ext cx="5173663" cy="387350"/>
          </a:xfrm>
          <a:prstGeom prst="rect">
            <a:avLst/>
          </a:prstGeom>
          <a:noFill/>
          <a:ln w="47625" algn="ctr">
            <a:solidFill>
              <a:srgbClr val="C00000"/>
            </a:solidFill>
            <a:miter lim="800000"/>
            <a:headEnd/>
            <a:tailEnd/>
          </a:ln>
        </p:spPr>
        <p:txBody>
          <a:bodyPr wrap="none"/>
          <a:lstStyle/>
          <a:p>
            <a:endParaRPr lang="en-US" sz="2400" smtClean="0">
              <a:solidFill>
                <a:srgbClr val="015D8B"/>
              </a:solidFill>
              <a:latin typeface="Arial" pitchFamily="34" charset="0"/>
              <a:cs typeface="Arial" pitchFamily="34" charset="0"/>
            </a:endParaRPr>
          </a:p>
        </p:txBody>
      </p:sp>
      <p:sp>
        <p:nvSpPr>
          <p:cNvPr id="5" name="Rectangle 4"/>
          <p:cNvSpPr>
            <a:spLocks noChangeArrowheads="1"/>
          </p:cNvSpPr>
          <p:nvPr/>
        </p:nvSpPr>
        <p:spPr bwMode="auto">
          <a:xfrm>
            <a:off x="0" y="668338"/>
            <a:ext cx="9144000" cy="5478462"/>
          </a:xfrm>
          <a:prstGeom prst="rect">
            <a:avLst/>
          </a:prstGeom>
          <a:solidFill>
            <a:schemeClr val="accent1">
              <a:alpha val="94901"/>
            </a:schemeClr>
          </a:solidFill>
          <a:ln w="9525">
            <a:noFill/>
            <a:miter lim="800000"/>
            <a:headEnd/>
            <a:tailEnd/>
          </a:ln>
        </p:spPr>
        <p:txBody>
          <a:bodyPr>
            <a:spAutoFit/>
          </a:bodyPr>
          <a:lstStyle/>
          <a:p>
            <a:r>
              <a:rPr lang="en-IE" sz="5000" b="1" smtClean="0">
                <a:solidFill>
                  <a:srgbClr val="002633"/>
                </a:solidFill>
                <a:latin typeface="Arial" pitchFamily="34" charset="0"/>
                <a:cs typeface="Arial" pitchFamily="34" charset="0"/>
              </a:rPr>
              <a:t>During treatment for a stomach ulcer, Deborah Knifton was devastated to find out that she had stomach cancer. At the age of 40, she had surgery to remove her stomach.</a:t>
            </a:r>
            <a:endParaRPr lang="en-US" sz="5000" smtClean="0">
              <a:solidFill>
                <a:srgbClr val="002633"/>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20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allAtOnce"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p:nvPr>
        </p:nvSpPr>
        <p:spPr>
          <a:xfrm>
            <a:off x="127000" y="2316499"/>
            <a:ext cx="8890000" cy="1754326"/>
          </a:xfrm>
        </p:spPr>
        <p:txBody>
          <a:bodyPr>
            <a:spAutoFit/>
          </a:bodyPr>
          <a:lstStyle/>
          <a:p>
            <a:pPr algn="ctr" eaLnBrk="1" hangingPunct="1"/>
            <a:r>
              <a:rPr lang="en-US" sz="12000" dirty="0" smtClean="0"/>
              <a:t>EXERCISE</a:t>
            </a:r>
            <a:endParaRPr lang="en-US" sz="120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8036" name="Picture 4" descr="http://www.arthurshall.com/images/custom_images/arnold_schwarzenegger_training.jpg"/>
          <p:cNvPicPr>
            <a:picLocks noChangeAspect="1" noChangeArrowheads="1"/>
          </p:cNvPicPr>
          <p:nvPr/>
        </p:nvPicPr>
        <p:blipFill>
          <a:blip r:embed="rId3" cstate="print"/>
          <a:srcRect b="31741"/>
          <a:stretch>
            <a:fillRect/>
          </a:stretch>
        </p:blipFill>
        <p:spPr bwMode="auto">
          <a:xfrm>
            <a:off x="-6350" y="0"/>
            <a:ext cx="9150350" cy="6858000"/>
          </a:xfrm>
          <a:prstGeom prst="rect">
            <a:avLst/>
          </a:prstGeom>
          <a:noFill/>
        </p:spPr>
      </p:pic>
      <p:sp>
        <p:nvSpPr>
          <p:cNvPr id="3" name="TextBox 2"/>
          <p:cNvSpPr txBox="1"/>
          <p:nvPr/>
        </p:nvSpPr>
        <p:spPr>
          <a:xfrm>
            <a:off x="0" y="139700"/>
            <a:ext cx="9144000" cy="3170099"/>
          </a:xfrm>
          <a:prstGeom prst="rect">
            <a:avLst/>
          </a:prstGeom>
          <a:solidFill>
            <a:schemeClr val="bg1">
              <a:lumMod val="65000"/>
              <a:alpha val="57000"/>
            </a:schemeClr>
          </a:solidFill>
        </p:spPr>
        <p:txBody>
          <a:bodyPr wrap="square" rtlCol="0">
            <a:spAutoFit/>
          </a:bodyPr>
          <a:lstStyle/>
          <a:p>
            <a:pPr algn="ctr"/>
            <a:r>
              <a:rPr lang="en-IE" sz="20000" b="1" dirty="0" smtClean="0">
                <a:solidFill>
                  <a:srgbClr val="015D8B"/>
                </a:solidFill>
              </a:rPr>
              <a:t>$20 M</a:t>
            </a:r>
            <a:endParaRPr lang="en-US" sz="20000" b="1" dirty="0">
              <a:solidFill>
                <a:srgbClr val="015D8B"/>
              </a:solidFill>
            </a:endParaRPr>
          </a:p>
        </p:txBody>
      </p:sp>
      <p:sp>
        <p:nvSpPr>
          <p:cNvPr id="8" name="TextBox 7"/>
          <p:cNvSpPr txBox="1"/>
          <p:nvPr/>
        </p:nvSpPr>
        <p:spPr>
          <a:xfrm>
            <a:off x="-6350" y="3295650"/>
            <a:ext cx="9144000" cy="3170099"/>
          </a:xfrm>
          <a:prstGeom prst="rect">
            <a:avLst/>
          </a:prstGeom>
          <a:solidFill>
            <a:schemeClr val="bg1">
              <a:lumMod val="65000"/>
              <a:alpha val="57000"/>
            </a:schemeClr>
          </a:solidFill>
        </p:spPr>
        <p:txBody>
          <a:bodyPr wrap="square" rtlCol="0">
            <a:spAutoFit/>
          </a:bodyPr>
          <a:lstStyle/>
          <a:p>
            <a:pPr algn="ctr"/>
            <a:r>
              <a:rPr lang="en-IE" sz="20000" b="1" dirty="0" smtClean="0">
                <a:solidFill>
                  <a:srgbClr val="015D8B"/>
                </a:solidFill>
              </a:rPr>
              <a:t>$1 M</a:t>
            </a:r>
            <a:endParaRPr lang="en-US" sz="20000" b="1" dirty="0">
              <a:solidFill>
                <a:srgbClr val="015D8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2000"/>
                                        <p:tgtEl>
                                          <p:spTgt spid="8">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8" grpId="0" build="allAtOnce"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p:nvPr>
        </p:nvSpPr>
        <p:spPr>
          <a:xfrm>
            <a:off x="127000" y="473075"/>
            <a:ext cx="8890000" cy="923925"/>
          </a:xfrm>
        </p:spPr>
        <p:txBody>
          <a:bodyPr>
            <a:spAutoFit/>
          </a:bodyPr>
          <a:lstStyle/>
          <a:p>
            <a:pPr algn="ctr" eaLnBrk="1" hangingPunct="1"/>
            <a:r>
              <a:rPr lang="en-US" sz="6000" smtClean="0"/>
              <a:t>Shortlist</a:t>
            </a:r>
          </a:p>
        </p:txBody>
      </p:sp>
      <p:pic>
        <p:nvPicPr>
          <p:cNvPr id="276483" name="Picture 3"/>
          <p:cNvPicPr>
            <a:picLocks noChangeAspect="1" noChangeArrowheads="1"/>
          </p:cNvPicPr>
          <p:nvPr/>
        </p:nvPicPr>
        <p:blipFill>
          <a:blip r:embed="rId3" cstate="print"/>
          <a:srcRect/>
          <a:stretch>
            <a:fillRect/>
          </a:stretch>
        </p:blipFill>
        <p:spPr bwMode="auto">
          <a:xfrm>
            <a:off x="58738" y="1347788"/>
            <a:ext cx="4429125" cy="5010150"/>
          </a:xfrm>
          <a:prstGeom prst="rect">
            <a:avLst/>
          </a:prstGeom>
          <a:noFill/>
          <a:ln w="47625" algn="ctr">
            <a:noFill/>
            <a:miter lim="800000"/>
            <a:headEnd/>
            <a:tailEnd/>
          </a:ln>
        </p:spPr>
      </p:pic>
      <p:pic>
        <p:nvPicPr>
          <p:cNvPr id="276484" name="Picture 5"/>
          <p:cNvPicPr>
            <a:picLocks noChangeAspect="1" noChangeArrowheads="1"/>
          </p:cNvPicPr>
          <p:nvPr/>
        </p:nvPicPr>
        <p:blipFill>
          <a:blip r:embed="rId4" cstate="print"/>
          <a:srcRect/>
          <a:stretch>
            <a:fillRect/>
          </a:stretch>
        </p:blipFill>
        <p:spPr bwMode="auto">
          <a:xfrm>
            <a:off x="4519613" y="1346200"/>
            <a:ext cx="4595812" cy="4991100"/>
          </a:xfrm>
          <a:prstGeom prst="rect">
            <a:avLst/>
          </a:prstGeom>
          <a:noFill/>
          <a:ln w="47625" algn="ctr">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a:xfrm>
            <a:off x="127000" y="473075"/>
            <a:ext cx="8890000" cy="923925"/>
          </a:xfrm>
        </p:spPr>
        <p:txBody>
          <a:bodyPr>
            <a:spAutoFit/>
          </a:bodyPr>
          <a:lstStyle/>
          <a:p>
            <a:pPr algn="ctr" eaLnBrk="1" hangingPunct="1"/>
            <a:r>
              <a:rPr lang="en-US" sz="6000" smtClean="0"/>
              <a:t>Shortlist</a:t>
            </a:r>
          </a:p>
        </p:txBody>
      </p:sp>
      <p:pic>
        <p:nvPicPr>
          <p:cNvPr id="277507" name="Picture 3"/>
          <p:cNvPicPr>
            <a:picLocks noChangeAspect="1" noChangeArrowheads="1"/>
          </p:cNvPicPr>
          <p:nvPr/>
        </p:nvPicPr>
        <p:blipFill>
          <a:blip r:embed="rId3" cstate="print"/>
          <a:srcRect/>
          <a:stretch>
            <a:fillRect/>
          </a:stretch>
        </p:blipFill>
        <p:spPr bwMode="auto">
          <a:xfrm>
            <a:off x="63500" y="1206500"/>
            <a:ext cx="4429125" cy="5410200"/>
          </a:xfrm>
          <a:prstGeom prst="rect">
            <a:avLst/>
          </a:prstGeom>
          <a:noFill/>
          <a:ln w="47625" algn="ctr">
            <a:noFill/>
            <a:miter lim="800000"/>
            <a:headEnd/>
            <a:tailEnd/>
          </a:ln>
        </p:spPr>
      </p:pic>
      <p:pic>
        <p:nvPicPr>
          <p:cNvPr id="277508" name="Picture 4"/>
          <p:cNvPicPr>
            <a:picLocks noChangeAspect="1" noChangeArrowheads="1"/>
          </p:cNvPicPr>
          <p:nvPr/>
        </p:nvPicPr>
        <p:blipFill>
          <a:blip r:embed="rId4" cstate="print"/>
          <a:srcRect/>
          <a:stretch>
            <a:fillRect/>
          </a:stretch>
        </p:blipFill>
        <p:spPr bwMode="auto">
          <a:xfrm>
            <a:off x="4627563" y="1228725"/>
            <a:ext cx="4429125" cy="4610100"/>
          </a:xfrm>
          <a:prstGeom prst="rect">
            <a:avLst/>
          </a:prstGeom>
          <a:noFill/>
          <a:ln w="47625" algn="ctr">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127000" y="473075"/>
            <a:ext cx="8890000" cy="923925"/>
          </a:xfrm>
        </p:spPr>
        <p:txBody>
          <a:bodyPr>
            <a:spAutoFit/>
          </a:bodyPr>
          <a:lstStyle/>
          <a:p>
            <a:pPr algn="ctr" eaLnBrk="1" hangingPunct="1"/>
            <a:r>
              <a:rPr lang="en-US" sz="6000" smtClean="0"/>
              <a:t>Longlist</a:t>
            </a:r>
          </a:p>
        </p:txBody>
      </p:sp>
      <p:pic>
        <p:nvPicPr>
          <p:cNvPr id="278531" name="Picture 2"/>
          <p:cNvPicPr>
            <a:picLocks noChangeAspect="1" noChangeArrowheads="1"/>
          </p:cNvPicPr>
          <p:nvPr/>
        </p:nvPicPr>
        <p:blipFill>
          <a:blip r:embed="rId3" cstate="print"/>
          <a:srcRect/>
          <a:stretch>
            <a:fillRect/>
          </a:stretch>
        </p:blipFill>
        <p:spPr bwMode="auto">
          <a:xfrm>
            <a:off x="195263" y="1620838"/>
            <a:ext cx="4429125" cy="4581525"/>
          </a:xfrm>
          <a:prstGeom prst="rect">
            <a:avLst/>
          </a:prstGeom>
          <a:noFill/>
          <a:ln w="47625" algn="ctr">
            <a:noFill/>
            <a:miter lim="800000"/>
            <a:headEnd/>
            <a:tailEnd/>
          </a:ln>
        </p:spPr>
      </p:pic>
      <p:pic>
        <p:nvPicPr>
          <p:cNvPr id="278532" name="Picture 5"/>
          <p:cNvPicPr>
            <a:picLocks noChangeAspect="1" noChangeArrowheads="1"/>
          </p:cNvPicPr>
          <p:nvPr/>
        </p:nvPicPr>
        <p:blipFill>
          <a:blip r:embed="rId4" cstate="print"/>
          <a:srcRect/>
          <a:stretch>
            <a:fillRect/>
          </a:stretch>
        </p:blipFill>
        <p:spPr bwMode="auto">
          <a:xfrm>
            <a:off x="4665663" y="1633538"/>
            <a:ext cx="4429125" cy="4352925"/>
          </a:xfrm>
          <a:prstGeom prst="rect">
            <a:avLst/>
          </a:prstGeom>
          <a:noFill/>
          <a:ln w="47625" algn="ctr">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p:nvPr>
        </p:nvSpPr>
        <p:spPr>
          <a:xfrm>
            <a:off x="127000" y="473075"/>
            <a:ext cx="8890000" cy="923925"/>
          </a:xfrm>
        </p:spPr>
        <p:txBody>
          <a:bodyPr>
            <a:spAutoFit/>
          </a:bodyPr>
          <a:lstStyle/>
          <a:p>
            <a:pPr algn="ctr" eaLnBrk="1" hangingPunct="1"/>
            <a:r>
              <a:rPr lang="en-US" sz="6000" smtClean="0"/>
              <a:t>Sources for Longlist</a:t>
            </a:r>
          </a:p>
        </p:txBody>
      </p:sp>
      <p:sp>
        <p:nvSpPr>
          <p:cNvPr id="851976" name="Rectangle 8"/>
          <p:cNvSpPr>
            <a:spLocks noChangeArrowheads="1"/>
          </p:cNvSpPr>
          <p:nvPr/>
        </p:nvSpPr>
        <p:spPr bwMode="auto">
          <a:xfrm>
            <a:off x="1103313" y="1666875"/>
            <a:ext cx="7300912" cy="4524375"/>
          </a:xfrm>
          <a:prstGeom prst="rect">
            <a:avLst/>
          </a:prstGeom>
          <a:noFill/>
          <a:ln w="47625" algn="ctr">
            <a:noFill/>
            <a:miter lim="800000"/>
            <a:headEnd/>
            <a:tailEnd/>
          </a:ln>
        </p:spPr>
        <p:txBody>
          <a:bodyPr anchor="ctr">
            <a:spAutoFit/>
          </a:bodyPr>
          <a:lstStyle/>
          <a:p>
            <a:pPr marL="514350" indent="-514350" eaLnBrk="0" hangingPunct="0">
              <a:buFont typeface="Arial" pitchFamily="34" charset="0"/>
              <a:buAutoNum type="arabicPeriod"/>
            </a:pPr>
            <a:r>
              <a:rPr lang="en-US" sz="3600" b="1" smtClean="0">
                <a:solidFill>
                  <a:srgbClr val="015D8B"/>
                </a:solidFill>
                <a:latin typeface="Arial" pitchFamily="34" charset="0"/>
                <a:cs typeface="Times New Roman" pitchFamily="18" charset="0"/>
              </a:rPr>
              <a:t>Organization strategy</a:t>
            </a:r>
            <a:endParaRPr lang="en-US" sz="3600" smtClean="0">
              <a:solidFill>
                <a:srgbClr val="015D8B"/>
              </a:solidFill>
              <a:latin typeface="Arial" pitchFamily="34" charset="0"/>
              <a:cs typeface="Arial" pitchFamily="34" charset="0"/>
            </a:endParaRPr>
          </a:p>
          <a:p>
            <a:pPr marL="514350" indent="-514350" eaLnBrk="0" hangingPunct="0">
              <a:buFont typeface="Arial" pitchFamily="34" charset="0"/>
              <a:buAutoNum type="arabicPeriod"/>
            </a:pPr>
            <a:r>
              <a:rPr lang="en-US" sz="3600" b="1" smtClean="0">
                <a:solidFill>
                  <a:srgbClr val="015D8B"/>
                </a:solidFill>
                <a:latin typeface="Arial" pitchFamily="34" charset="0"/>
                <a:cs typeface="Times New Roman" pitchFamily="18" charset="0"/>
              </a:rPr>
              <a:t>Stakeholder interviews</a:t>
            </a:r>
            <a:r>
              <a:rPr lang="en-US" sz="3600" smtClean="0">
                <a:solidFill>
                  <a:srgbClr val="015D8B"/>
                </a:solidFill>
                <a:latin typeface="Arial" pitchFamily="34" charset="0"/>
                <a:cs typeface="Times New Roman" pitchFamily="18" charset="0"/>
              </a:rPr>
              <a:t> </a:t>
            </a:r>
            <a:endParaRPr lang="en-US" sz="3600" smtClean="0">
              <a:solidFill>
                <a:srgbClr val="015D8B"/>
              </a:solidFill>
              <a:latin typeface="Arial" pitchFamily="34" charset="0"/>
              <a:cs typeface="Arial" pitchFamily="34" charset="0"/>
            </a:endParaRPr>
          </a:p>
          <a:p>
            <a:pPr marL="514350" indent="-514350" eaLnBrk="0" hangingPunct="0">
              <a:buFont typeface="Arial" pitchFamily="34" charset="0"/>
              <a:buAutoNum type="arabicPeriod"/>
            </a:pPr>
            <a:r>
              <a:rPr lang="en-US" sz="3600" b="1" smtClean="0">
                <a:solidFill>
                  <a:srgbClr val="015D8B"/>
                </a:solidFill>
                <a:latin typeface="Arial" pitchFamily="34" charset="0"/>
                <a:cs typeface="Arial" pitchFamily="34" charset="0"/>
              </a:rPr>
              <a:t>Examine existing </a:t>
            </a:r>
            <a:r>
              <a:rPr lang="en-US" sz="3600" b="1" smtClean="0">
                <a:solidFill>
                  <a:srgbClr val="015D8B"/>
                </a:solidFill>
                <a:latin typeface="Arial" pitchFamily="34" charset="0"/>
                <a:cs typeface="Times New Roman" pitchFamily="18" charset="0"/>
              </a:rPr>
              <a:t>website</a:t>
            </a:r>
            <a:r>
              <a:rPr lang="en-US" sz="3600" smtClean="0">
                <a:solidFill>
                  <a:srgbClr val="015D8B"/>
                </a:solidFill>
                <a:latin typeface="Arial" pitchFamily="34" charset="0"/>
                <a:cs typeface="Times New Roman" pitchFamily="18" charset="0"/>
              </a:rPr>
              <a:t> </a:t>
            </a:r>
            <a:endParaRPr lang="en-US" sz="3600" smtClean="0">
              <a:solidFill>
                <a:srgbClr val="015D8B"/>
              </a:solidFill>
              <a:latin typeface="Arial" pitchFamily="34" charset="0"/>
              <a:cs typeface="Arial" pitchFamily="34" charset="0"/>
            </a:endParaRPr>
          </a:p>
          <a:p>
            <a:pPr marL="514350" indent="-514350" eaLnBrk="0" hangingPunct="0">
              <a:buFont typeface="Arial" pitchFamily="34" charset="0"/>
              <a:buAutoNum type="arabicPeriod"/>
            </a:pPr>
            <a:r>
              <a:rPr lang="en-US" sz="3600" b="1" smtClean="0">
                <a:solidFill>
                  <a:srgbClr val="015D8B"/>
                </a:solidFill>
                <a:latin typeface="Arial" pitchFamily="34" charset="0"/>
                <a:cs typeface="Arial" pitchFamily="34" charset="0"/>
              </a:rPr>
              <a:t>Analyze top </a:t>
            </a:r>
            <a:r>
              <a:rPr lang="en-US" sz="3600" b="1" smtClean="0">
                <a:solidFill>
                  <a:srgbClr val="015D8B"/>
                </a:solidFill>
                <a:latin typeface="Arial" pitchFamily="34" charset="0"/>
                <a:cs typeface="Times New Roman" pitchFamily="18" charset="0"/>
              </a:rPr>
              <a:t>search terms</a:t>
            </a:r>
            <a:endParaRPr lang="en-US" sz="3600" smtClean="0">
              <a:solidFill>
                <a:srgbClr val="015D8B"/>
              </a:solidFill>
              <a:latin typeface="Arial" pitchFamily="34" charset="0"/>
              <a:cs typeface="Arial" pitchFamily="34" charset="0"/>
            </a:endParaRPr>
          </a:p>
          <a:p>
            <a:pPr marL="514350" indent="-514350" eaLnBrk="0" hangingPunct="0">
              <a:buFont typeface="Arial" pitchFamily="34" charset="0"/>
              <a:buAutoNum type="arabicPeriod"/>
            </a:pPr>
            <a:r>
              <a:rPr lang="en-US" sz="3600" b="1" smtClean="0">
                <a:solidFill>
                  <a:srgbClr val="015D8B"/>
                </a:solidFill>
                <a:latin typeface="Arial" pitchFamily="34" charset="0"/>
                <a:cs typeface="Arial" pitchFamily="34" charset="0"/>
              </a:rPr>
              <a:t>Most visited webpages</a:t>
            </a:r>
            <a:r>
              <a:rPr lang="en-US" sz="3600" smtClean="0">
                <a:solidFill>
                  <a:srgbClr val="015D8B"/>
                </a:solidFill>
                <a:latin typeface="Arial" pitchFamily="34" charset="0"/>
                <a:cs typeface="Times New Roman" pitchFamily="18" charset="0"/>
              </a:rPr>
              <a:t> </a:t>
            </a:r>
            <a:endParaRPr lang="en-US" sz="3600" smtClean="0">
              <a:solidFill>
                <a:srgbClr val="015D8B"/>
              </a:solidFill>
              <a:latin typeface="Arial" pitchFamily="34" charset="0"/>
              <a:cs typeface="Arial" pitchFamily="34" charset="0"/>
            </a:endParaRPr>
          </a:p>
          <a:p>
            <a:pPr marL="514350" indent="-514350" eaLnBrk="0" hangingPunct="0">
              <a:buFont typeface="Arial" pitchFamily="34" charset="0"/>
              <a:buAutoNum type="arabicPeriod"/>
            </a:pPr>
            <a:r>
              <a:rPr lang="en-US" sz="3600" b="1" smtClean="0">
                <a:solidFill>
                  <a:srgbClr val="015D8B"/>
                </a:solidFill>
                <a:latin typeface="Arial" pitchFamily="34" charset="0"/>
                <a:cs typeface="Times New Roman" pitchFamily="18" charset="0"/>
              </a:rPr>
              <a:t>C</a:t>
            </a:r>
            <a:r>
              <a:rPr lang="en-US" sz="3600" b="1" smtClean="0">
                <a:solidFill>
                  <a:srgbClr val="015D8B"/>
                </a:solidFill>
                <a:latin typeface="Arial" pitchFamily="34" charset="0"/>
                <a:cs typeface="Arial" pitchFamily="34" charset="0"/>
              </a:rPr>
              <a:t>ompetitor or peer websites</a:t>
            </a:r>
            <a:endParaRPr lang="en-US" sz="3600" smtClean="0">
              <a:solidFill>
                <a:srgbClr val="015D8B"/>
              </a:solidFill>
              <a:latin typeface="Arial" pitchFamily="34" charset="0"/>
              <a:cs typeface="Arial" pitchFamily="34" charset="0"/>
            </a:endParaRPr>
          </a:p>
          <a:p>
            <a:pPr marL="514350" indent="-514350" eaLnBrk="0" hangingPunct="0">
              <a:buFont typeface="Arial" pitchFamily="34" charset="0"/>
              <a:buAutoNum type="arabicPeriod"/>
            </a:pPr>
            <a:r>
              <a:rPr lang="en-US" sz="3600" b="1" smtClean="0">
                <a:solidFill>
                  <a:srgbClr val="015D8B"/>
                </a:solidFill>
                <a:latin typeface="Arial" pitchFamily="34" charset="0"/>
                <a:cs typeface="Times New Roman" pitchFamily="18" charset="0"/>
              </a:rPr>
              <a:t>Relevant m</a:t>
            </a:r>
            <a:r>
              <a:rPr lang="en-US" sz="3600" b="1" smtClean="0">
                <a:solidFill>
                  <a:srgbClr val="015D8B"/>
                </a:solidFill>
                <a:latin typeface="Arial" pitchFamily="34" charset="0"/>
                <a:cs typeface="Arial" pitchFamily="34" charset="0"/>
              </a:rPr>
              <a:t>edia</a:t>
            </a:r>
            <a:r>
              <a:rPr lang="en-US" sz="3600" smtClean="0">
                <a:solidFill>
                  <a:srgbClr val="015D8B"/>
                </a:solidFill>
                <a:latin typeface="Arial" pitchFamily="34" charset="0"/>
                <a:cs typeface="Times New Roman" pitchFamily="18" charset="0"/>
              </a:rPr>
              <a:t> </a:t>
            </a:r>
            <a:endParaRPr lang="en-US" sz="3600" smtClean="0">
              <a:solidFill>
                <a:srgbClr val="015D8B"/>
              </a:solidFill>
              <a:latin typeface="Arial" pitchFamily="34" charset="0"/>
              <a:cs typeface="Arial" pitchFamily="34" charset="0"/>
            </a:endParaRPr>
          </a:p>
          <a:p>
            <a:pPr marL="514350" indent="-514350" eaLnBrk="0" hangingPunct="0">
              <a:buFont typeface="Arial" pitchFamily="34" charset="0"/>
              <a:buAutoNum type="arabicPeriod"/>
            </a:pPr>
            <a:r>
              <a:rPr lang="en-US" sz="3600" b="1" smtClean="0">
                <a:solidFill>
                  <a:srgbClr val="015D8B"/>
                </a:solidFill>
                <a:latin typeface="Arial" pitchFamily="34" charset="0"/>
                <a:cs typeface="Times New Roman" pitchFamily="18" charset="0"/>
              </a:rPr>
              <a:t>C</a:t>
            </a:r>
            <a:r>
              <a:rPr lang="en-US" sz="3600" b="1" smtClean="0">
                <a:solidFill>
                  <a:srgbClr val="015D8B"/>
                </a:solidFill>
                <a:latin typeface="Arial" pitchFamily="34" charset="0"/>
                <a:cs typeface="Arial" pitchFamily="34" charset="0"/>
              </a:rPr>
              <a:t>ustomer feedback</a:t>
            </a:r>
            <a:r>
              <a:rPr lang="en-US" sz="3600" b="1" smtClean="0">
                <a:solidFill>
                  <a:srgbClr val="015D8B"/>
                </a:solidFill>
                <a:latin typeface="Arial" pitchFamily="34" charset="0"/>
                <a:cs typeface="Times New Roman" pitchFamily="18" charset="0"/>
              </a:rPr>
              <a:t> / research</a:t>
            </a:r>
            <a:endParaRPr lang="en-US" sz="3600" b="1" smtClean="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1976">
                                            <p:txEl>
                                              <p:pRg st="0" end="0"/>
                                            </p:txEl>
                                          </p:spTgt>
                                        </p:tgtEl>
                                        <p:attrNameLst>
                                          <p:attrName>style.visibility</p:attrName>
                                        </p:attrNameLst>
                                      </p:cBhvr>
                                      <p:to>
                                        <p:strVal val="visible"/>
                                      </p:to>
                                    </p:set>
                                    <p:animEffect transition="in" filter="fade">
                                      <p:cBhvr>
                                        <p:cTn id="7" dur="2000"/>
                                        <p:tgtEl>
                                          <p:spTgt spid="8519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1976">
                                            <p:txEl>
                                              <p:pRg st="1" end="1"/>
                                            </p:txEl>
                                          </p:spTgt>
                                        </p:tgtEl>
                                        <p:attrNameLst>
                                          <p:attrName>style.visibility</p:attrName>
                                        </p:attrNameLst>
                                      </p:cBhvr>
                                      <p:to>
                                        <p:strVal val="visible"/>
                                      </p:to>
                                    </p:set>
                                    <p:animEffect transition="in" filter="fade">
                                      <p:cBhvr>
                                        <p:cTn id="12" dur="2000"/>
                                        <p:tgtEl>
                                          <p:spTgt spid="8519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1976">
                                            <p:txEl>
                                              <p:pRg st="2" end="2"/>
                                            </p:txEl>
                                          </p:spTgt>
                                        </p:tgtEl>
                                        <p:attrNameLst>
                                          <p:attrName>style.visibility</p:attrName>
                                        </p:attrNameLst>
                                      </p:cBhvr>
                                      <p:to>
                                        <p:strVal val="visible"/>
                                      </p:to>
                                    </p:set>
                                    <p:animEffect transition="in" filter="fade">
                                      <p:cBhvr>
                                        <p:cTn id="17" dur="2000"/>
                                        <p:tgtEl>
                                          <p:spTgt spid="8519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51976">
                                            <p:txEl>
                                              <p:pRg st="3" end="3"/>
                                            </p:txEl>
                                          </p:spTgt>
                                        </p:tgtEl>
                                        <p:attrNameLst>
                                          <p:attrName>style.visibility</p:attrName>
                                        </p:attrNameLst>
                                      </p:cBhvr>
                                      <p:to>
                                        <p:strVal val="visible"/>
                                      </p:to>
                                    </p:set>
                                    <p:animEffect transition="in" filter="fade">
                                      <p:cBhvr>
                                        <p:cTn id="22" dur="2000"/>
                                        <p:tgtEl>
                                          <p:spTgt spid="8519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1976">
                                            <p:txEl>
                                              <p:pRg st="4" end="4"/>
                                            </p:txEl>
                                          </p:spTgt>
                                        </p:tgtEl>
                                        <p:attrNameLst>
                                          <p:attrName>style.visibility</p:attrName>
                                        </p:attrNameLst>
                                      </p:cBhvr>
                                      <p:to>
                                        <p:strVal val="visible"/>
                                      </p:to>
                                    </p:set>
                                    <p:animEffect transition="in" filter="fade">
                                      <p:cBhvr>
                                        <p:cTn id="27" dur="2000"/>
                                        <p:tgtEl>
                                          <p:spTgt spid="8519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1976">
                                            <p:txEl>
                                              <p:pRg st="5" end="5"/>
                                            </p:txEl>
                                          </p:spTgt>
                                        </p:tgtEl>
                                        <p:attrNameLst>
                                          <p:attrName>style.visibility</p:attrName>
                                        </p:attrNameLst>
                                      </p:cBhvr>
                                      <p:to>
                                        <p:strVal val="visible"/>
                                      </p:to>
                                    </p:set>
                                    <p:animEffect transition="in" filter="fade">
                                      <p:cBhvr>
                                        <p:cTn id="32" dur="2000"/>
                                        <p:tgtEl>
                                          <p:spTgt spid="8519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51976">
                                            <p:txEl>
                                              <p:pRg st="6" end="6"/>
                                            </p:txEl>
                                          </p:spTgt>
                                        </p:tgtEl>
                                        <p:attrNameLst>
                                          <p:attrName>style.visibility</p:attrName>
                                        </p:attrNameLst>
                                      </p:cBhvr>
                                      <p:to>
                                        <p:strVal val="visible"/>
                                      </p:to>
                                    </p:set>
                                    <p:animEffect transition="in" filter="fade">
                                      <p:cBhvr>
                                        <p:cTn id="37" dur="2000"/>
                                        <p:tgtEl>
                                          <p:spTgt spid="85197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51976">
                                            <p:txEl>
                                              <p:pRg st="7" end="7"/>
                                            </p:txEl>
                                          </p:spTgt>
                                        </p:tgtEl>
                                        <p:attrNameLst>
                                          <p:attrName>style.visibility</p:attrName>
                                        </p:attrNameLst>
                                      </p:cBhvr>
                                      <p:to>
                                        <p:strVal val="visible"/>
                                      </p:to>
                                    </p:set>
                                    <p:animEffect transition="in" filter="fade">
                                      <p:cBhvr>
                                        <p:cTn id="42" dur="2000"/>
                                        <p:tgtEl>
                                          <p:spTgt spid="8519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6"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p:cNvSpPr>
            <a:spLocks noGrp="1"/>
          </p:cNvSpPr>
          <p:nvPr>
            <p:ph type="title"/>
          </p:nvPr>
        </p:nvSpPr>
        <p:spPr>
          <a:xfrm>
            <a:off x="127000" y="473075"/>
            <a:ext cx="8890000" cy="923925"/>
          </a:xfrm>
        </p:spPr>
        <p:txBody>
          <a:bodyPr>
            <a:spAutoFit/>
          </a:bodyPr>
          <a:lstStyle/>
          <a:p>
            <a:pPr algn="ctr" eaLnBrk="1" hangingPunct="1"/>
            <a:r>
              <a:rPr lang="en-US" sz="6000" smtClean="0"/>
              <a:t>NO TOOLS / FORMATS</a:t>
            </a:r>
          </a:p>
        </p:txBody>
      </p:sp>
      <p:sp>
        <p:nvSpPr>
          <p:cNvPr id="281603" name="Rectangle 3"/>
          <p:cNvSpPr>
            <a:spLocks noChangeArrowheads="1"/>
          </p:cNvSpPr>
          <p:nvPr/>
        </p:nvSpPr>
        <p:spPr bwMode="auto">
          <a:xfrm>
            <a:off x="1241425" y="1706563"/>
            <a:ext cx="6915150" cy="4524375"/>
          </a:xfrm>
          <a:prstGeom prst="rect">
            <a:avLst/>
          </a:prstGeom>
          <a:noFill/>
          <a:ln w="9525">
            <a:noFill/>
            <a:miter lim="800000"/>
            <a:headEnd/>
            <a:tailEnd/>
          </a:ln>
        </p:spPr>
        <p:txBody>
          <a:bodyPr>
            <a:spAutoFit/>
          </a:bodyPr>
          <a:lstStyle/>
          <a:p>
            <a:pPr marL="342900" indent="-342900">
              <a:buFont typeface="Arial" pitchFamily="34" charset="0"/>
              <a:buChar char="•"/>
            </a:pPr>
            <a:r>
              <a:rPr lang="en-IE" sz="3600" smtClean="0">
                <a:solidFill>
                  <a:srgbClr val="015D8B"/>
                </a:solidFill>
                <a:latin typeface="Arial" pitchFamily="34" charset="0"/>
                <a:cs typeface="Arial" pitchFamily="34" charset="0"/>
              </a:rPr>
              <a:t>Calculators </a:t>
            </a:r>
          </a:p>
          <a:p>
            <a:pPr marL="342900" indent="-342900">
              <a:buFont typeface="Arial" pitchFamily="34" charset="0"/>
              <a:buChar char="•"/>
            </a:pPr>
            <a:r>
              <a:rPr lang="en-IE" sz="3600" smtClean="0">
                <a:solidFill>
                  <a:srgbClr val="015D8B"/>
                </a:solidFill>
                <a:latin typeface="Arial" pitchFamily="34" charset="0"/>
                <a:cs typeface="Arial" pitchFamily="34" charset="0"/>
              </a:rPr>
              <a:t>Interactive Health Tutorials </a:t>
            </a:r>
          </a:p>
          <a:p>
            <a:pPr marL="342900" indent="-342900">
              <a:buFont typeface="Arial" pitchFamily="34" charset="0"/>
              <a:buChar char="•"/>
            </a:pPr>
            <a:r>
              <a:rPr lang="en-IE" sz="3600" smtClean="0">
                <a:solidFill>
                  <a:srgbClr val="015D8B"/>
                </a:solidFill>
                <a:latin typeface="Arial" pitchFamily="34" charset="0"/>
                <a:cs typeface="Arial" pitchFamily="34" charset="0"/>
              </a:rPr>
              <a:t>Medical Podcasts</a:t>
            </a:r>
          </a:p>
          <a:p>
            <a:pPr marL="342900" indent="-342900">
              <a:buFont typeface="Arial" pitchFamily="34" charset="0"/>
              <a:buChar char="•"/>
            </a:pPr>
            <a:r>
              <a:rPr lang="en-IE" sz="3600" smtClean="0">
                <a:solidFill>
                  <a:srgbClr val="015D8B"/>
                </a:solidFill>
                <a:latin typeface="Arial" pitchFamily="34" charset="0"/>
                <a:cs typeface="Arial" pitchFamily="34" charset="0"/>
              </a:rPr>
              <a:t>Personal Health Tools</a:t>
            </a:r>
          </a:p>
          <a:p>
            <a:pPr marL="342900" indent="-342900">
              <a:buFont typeface="Arial" pitchFamily="34" charset="0"/>
              <a:buChar char="•"/>
            </a:pPr>
            <a:r>
              <a:rPr lang="en-IE" sz="3600" smtClean="0">
                <a:solidFill>
                  <a:srgbClr val="015D8B"/>
                </a:solidFill>
                <a:latin typeface="Arial" pitchFamily="34" charset="0"/>
                <a:cs typeface="Arial" pitchFamily="34" charset="0"/>
              </a:rPr>
              <a:t>Picture slideshows</a:t>
            </a:r>
          </a:p>
          <a:p>
            <a:pPr marL="342900" indent="-342900">
              <a:buFont typeface="Arial" pitchFamily="34" charset="0"/>
              <a:buChar char="•"/>
            </a:pPr>
            <a:r>
              <a:rPr lang="en-IE" sz="3600" smtClean="0">
                <a:solidFill>
                  <a:srgbClr val="015D8B"/>
                </a:solidFill>
                <a:latin typeface="Arial" pitchFamily="34" charset="0"/>
                <a:cs typeface="Arial" pitchFamily="34" charset="0"/>
              </a:rPr>
              <a:t>Podcasts</a:t>
            </a:r>
          </a:p>
          <a:p>
            <a:pPr marL="342900" indent="-342900">
              <a:buFont typeface="Arial" pitchFamily="34" charset="0"/>
              <a:buChar char="•"/>
            </a:pPr>
            <a:r>
              <a:rPr lang="en-IE" sz="3600" smtClean="0">
                <a:solidFill>
                  <a:srgbClr val="015D8B"/>
                </a:solidFill>
                <a:latin typeface="Arial" pitchFamily="34" charset="0"/>
                <a:cs typeface="Arial" pitchFamily="34" charset="0"/>
              </a:rPr>
              <a:t>Surgery Videos </a:t>
            </a:r>
          </a:p>
          <a:p>
            <a:pPr marL="342900" indent="-342900">
              <a:buFont typeface="Arial" pitchFamily="34" charset="0"/>
              <a:buChar char="•"/>
            </a:pPr>
            <a:r>
              <a:rPr lang="en-IE" sz="3600" smtClean="0">
                <a:solidFill>
                  <a:srgbClr val="015D8B"/>
                </a:solidFill>
                <a:latin typeface="Arial" pitchFamily="34" charset="0"/>
                <a:cs typeface="Arial" pitchFamily="34" charset="0"/>
              </a:rPr>
              <a:t>Videos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a:xfrm>
            <a:off x="127000" y="632729"/>
            <a:ext cx="8890000" cy="923925"/>
          </a:xfrm>
        </p:spPr>
        <p:txBody>
          <a:bodyPr>
            <a:spAutoFit/>
          </a:bodyPr>
          <a:lstStyle/>
          <a:p>
            <a:pPr algn="ctr" eaLnBrk="1" hangingPunct="1"/>
            <a:r>
              <a:rPr lang="en-US" sz="6000" dirty="0" smtClean="0"/>
              <a:t>NO GOALS</a:t>
            </a:r>
          </a:p>
        </p:txBody>
      </p:sp>
      <p:sp>
        <p:nvSpPr>
          <p:cNvPr id="840705" name="Rectangle 1"/>
          <p:cNvSpPr>
            <a:spLocks noChangeArrowheads="1"/>
          </p:cNvSpPr>
          <p:nvPr/>
        </p:nvSpPr>
        <p:spPr bwMode="auto">
          <a:xfrm>
            <a:off x="1665288" y="2432050"/>
            <a:ext cx="6438900" cy="2676525"/>
          </a:xfrm>
          <a:prstGeom prst="rect">
            <a:avLst/>
          </a:prstGeom>
          <a:noFill/>
          <a:ln w="47625" cap="flat" cmpd="sng" algn="ctr">
            <a:noFill/>
            <a:prstDash val="solid"/>
            <a:miter lim="800000"/>
            <a:headEnd/>
            <a:tailEnd/>
          </a:ln>
          <a:effectLst/>
        </p:spPr>
        <p:txBody>
          <a:bodyPr wrap="none" anchor="ctr">
            <a:spAutoFit/>
          </a:bodyPr>
          <a:lstStyle/>
          <a:p>
            <a:pPr marL="514350" indent="-514350">
              <a:buFont typeface="Arial" pitchFamily="34" charset="0"/>
              <a:buChar char="•"/>
              <a:defRPr/>
            </a:pPr>
            <a:r>
              <a:rPr lang="en-US" sz="2800" dirty="0">
                <a:solidFill>
                  <a:srgbClr val="015D8B"/>
                </a:solidFill>
                <a:latin typeface="Arial" pitchFamily="34" charset="0"/>
                <a:cs typeface="Arial" pitchFamily="34" charset="0"/>
              </a:rPr>
              <a:t>I'd like to be happier</a:t>
            </a:r>
          </a:p>
          <a:p>
            <a:pPr marL="514350" indent="-514350">
              <a:buFont typeface="Arial" pitchFamily="34" charset="0"/>
              <a:buChar char="•"/>
              <a:defRPr/>
            </a:pPr>
            <a:r>
              <a:rPr lang="en-US" sz="2800" dirty="0">
                <a:solidFill>
                  <a:srgbClr val="015D8B"/>
                </a:solidFill>
                <a:latin typeface="Arial" pitchFamily="34" charset="0"/>
                <a:cs typeface="Arial" pitchFamily="34" charset="0"/>
              </a:rPr>
              <a:t>I'd like to have more energy</a:t>
            </a:r>
          </a:p>
          <a:p>
            <a:pPr marL="514350" indent="-514350">
              <a:buFont typeface="Arial" pitchFamily="34" charset="0"/>
              <a:buChar char="•"/>
              <a:defRPr/>
            </a:pPr>
            <a:r>
              <a:rPr lang="en-US" sz="2800" dirty="0">
                <a:solidFill>
                  <a:srgbClr val="015D8B"/>
                </a:solidFill>
                <a:latin typeface="Arial" pitchFamily="34" charset="0"/>
                <a:cs typeface="Arial" pitchFamily="34" charset="0"/>
              </a:rPr>
              <a:t>I'd like to improve my family's health</a:t>
            </a:r>
          </a:p>
          <a:p>
            <a:pPr marL="514350" indent="-514350">
              <a:buFont typeface="Arial" pitchFamily="34" charset="0"/>
              <a:buChar char="•"/>
              <a:defRPr/>
            </a:pPr>
            <a:r>
              <a:rPr lang="en-US" sz="2800" dirty="0">
                <a:solidFill>
                  <a:srgbClr val="015D8B"/>
                </a:solidFill>
                <a:latin typeface="Arial" pitchFamily="34" charset="0"/>
                <a:cs typeface="Arial" pitchFamily="34" charset="0"/>
              </a:rPr>
              <a:t>I'd like to sleep better</a:t>
            </a:r>
          </a:p>
          <a:p>
            <a:pPr marL="514350" indent="-514350">
              <a:buFont typeface="Arial" pitchFamily="34" charset="0"/>
              <a:buChar char="•"/>
              <a:defRPr/>
            </a:pPr>
            <a:r>
              <a:rPr lang="en-IE" sz="2800" dirty="0">
                <a:solidFill>
                  <a:srgbClr val="015D8B"/>
                </a:solidFill>
                <a:latin typeface="Arial" pitchFamily="34" charset="0"/>
                <a:cs typeface="Arial" pitchFamily="34" charset="0"/>
              </a:rPr>
              <a:t>Live well</a:t>
            </a:r>
            <a:endParaRPr lang="en-US" sz="2800" dirty="0">
              <a:solidFill>
                <a:srgbClr val="015D8B"/>
              </a:solidFill>
              <a:latin typeface="Arial" pitchFamily="34" charset="0"/>
              <a:cs typeface="Arial" pitchFamily="34" charset="0"/>
            </a:endParaRPr>
          </a:p>
          <a:p>
            <a:pPr eaLnBrk="0" hangingPunct="0">
              <a:defRPr/>
            </a:pPr>
            <a:endParaRPr lang="en-US" sz="2800" dirty="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p:cNvSpPr>
            <a:spLocks noGrp="1"/>
          </p:cNvSpPr>
          <p:nvPr>
            <p:ph type="title"/>
          </p:nvPr>
        </p:nvSpPr>
        <p:spPr>
          <a:xfrm>
            <a:off x="127000" y="473075"/>
            <a:ext cx="8890000" cy="923925"/>
          </a:xfrm>
        </p:spPr>
        <p:txBody>
          <a:bodyPr>
            <a:spAutoFit/>
          </a:bodyPr>
          <a:lstStyle/>
          <a:p>
            <a:pPr algn="ctr" eaLnBrk="1" hangingPunct="1"/>
            <a:r>
              <a:rPr lang="en-US" sz="6000" dirty="0" smtClean="0"/>
              <a:t>NO BRANDS</a:t>
            </a:r>
          </a:p>
        </p:txBody>
      </p:sp>
      <p:pic>
        <p:nvPicPr>
          <p:cNvPr id="283651" name="Picture 1"/>
          <p:cNvPicPr>
            <a:picLocks noChangeAspect="1" noChangeArrowheads="1"/>
          </p:cNvPicPr>
          <p:nvPr/>
        </p:nvPicPr>
        <p:blipFill>
          <a:blip r:embed="rId3" cstate="print"/>
          <a:srcRect/>
          <a:stretch>
            <a:fillRect/>
          </a:stretch>
        </p:blipFill>
        <p:spPr bwMode="auto">
          <a:xfrm>
            <a:off x="339725" y="1787525"/>
            <a:ext cx="3686175" cy="984250"/>
          </a:xfrm>
          <a:prstGeom prst="rect">
            <a:avLst/>
          </a:prstGeom>
          <a:noFill/>
          <a:ln w="47625" algn="ctr">
            <a:noFill/>
            <a:miter lim="800000"/>
            <a:headEnd/>
            <a:tailEnd/>
          </a:ln>
        </p:spPr>
      </p:pic>
      <p:pic>
        <p:nvPicPr>
          <p:cNvPr id="283652" name="Picture 2"/>
          <p:cNvPicPr>
            <a:picLocks noChangeAspect="1" noChangeArrowheads="1"/>
          </p:cNvPicPr>
          <p:nvPr/>
        </p:nvPicPr>
        <p:blipFill>
          <a:blip r:embed="rId4" cstate="print"/>
          <a:srcRect/>
          <a:stretch>
            <a:fillRect/>
          </a:stretch>
        </p:blipFill>
        <p:spPr bwMode="auto">
          <a:xfrm>
            <a:off x="4371975" y="1770063"/>
            <a:ext cx="3713163" cy="1303337"/>
          </a:xfrm>
          <a:prstGeom prst="rect">
            <a:avLst/>
          </a:prstGeom>
          <a:noFill/>
          <a:ln w="47625" algn="ctr">
            <a:noFill/>
            <a:miter lim="800000"/>
            <a:headEnd/>
            <a:tailEnd/>
          </a:ln>
        </p:spPr>
      </p:pic>
      <p:pic>
        <p:nvPicPr>
          <p:cNvPr id="283653" name="Picture 3"/>
          <p:cNvPicPr>
            <a:picLocks noChangeAspect="1" noChangeArrowheads="1"/>
          </p:cNvPicPr>
          <p:nvPr/>
        </p:nvPicPr>
        <p:blipFill>
          <a:blip r:embed="rId5" cstate="print"/>
          <a:srcRect/>
          <a:stretch>
            <a:fillRect/>
          </a:stretch>
        </p:blipFill>
        <p:spPr bwMode="auto">
          <a:xfrm>
            <a:off x="609600" y="3656013"/>
            <a:ext cx="3008313" cy="1423987"/>
          </a:xfrm>
          <a:prstGeom prst="rect">
            <a:avLst/>
          </a:prstGeom>
          <a:noFill/>
          <a:ln w="47625" algn="ctr">
            <a:noFill/>
            <a:miter lim="800000"/>
            <a:headEnd/>
            <a:tailEnd/>
          </a:ln>
        </p:spPr>
      </p:pic>
      <p:pic>
        <p:nvPicPr>
          <p:cNvPr id="283654" name="Picture 4"/>
          <p:cNvPicPr>
            <a:picLocks noChangeAspect="1" noChangeArrowheads="1"/>
          </p:cNvPicPr>
          <p:nvPr/>
        </p:nvPicPr>
        <p:blipFill>
          <a:blip r:embed="rId6" cstate="print"/>
          <a:srcRect/>
          <a:stretch>
            <a:fillRect/>
          </a:stretch>
        </p:blipFill>
        <p:spPr bwMode="auto">
          <a:xfrm>
            <a:off x="4040188" y="4008438"/>
            <a:ext cx="4019550" cy="809625"/>
          </a:xfrm>
          <a:prstGeom prst="rect">
            <a:avLst/>
          </a:prstGeom>
          <a:noFill/>
          <a:ln w="47625" algn="ctr">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le 1"/>
          <p:cNvSpPr>
            <a:spLocks noGrp="1"/>
          </p:cNvSpPr>
          <p:nvPr>
            <p:ph type="title"/>
          </p:nvPr>
        </p:nvSpPr>
        <p:spPr>
          <a:xfrm>
            <a:off x="127000" y="603701"/>
            <a:ext cx="8890000" cy="923925"/>
          </a:xfrm>
        </p:spPr>
        <p:txBody>
          <a:bodyPr>
            <a:spAutoFit/>
          </a:bodyPr>
          <a:lstStyle/>
          <a:p>
            <a:pPr algn="ctr" eaLnBrk="1" hangingPunct="1"/>
            <a:r>
              <a:rPr lang="en-US" sz="6000" dirty="0" smtClean="0"/>
              <a:t>NOT TOO HIGH</a:t>
            </a:r>
          </a:p>
        </p:txBody>
      </p:sp>
      <p:sp>
        <p:nvSpPr>
          <p:cNvPr id="840705" name="Rectangle 1"/>
          <p:cNvSpPr>
            <a:spLocks noChangeArrowheads="1"/>
          </p:cNvSpPr>
          <p:nvPr/>
        </p:nvSpPr>
        <p:spPr bwMode="auto">
          <a:xfrm>
            <a:off x="1887538" y="1946284"/>
            <a:ext cx="6184706" cy="4401205"/>
          </a:xfrm>
          <a:prstGeom prst="rect">
            <a:avLst/>
          </a:prstGeom>
          <a:noFill/>
          <a:ln w="47625" cap="flat" cmpd="sng" algn="ctr">
            <a:noFill/>
            <a:prstDash val="solid"/>
            <a:miter lim="800000"/>
            <a:headEnd/>
            <a:tailEnd/>
          </a:ln>
          <a:effectLst/>
        </p:spPr>
        <p:txBody>
          <a:bodyPr wrap="none" anchor="ctr">
            <a:spAutoFit/>
          </a:bodyPr>
          <a:lstStyle/>
          <a:p>
            <a:pPr marL="514350" indent="-514350" eaLnBrk="0" hangingPunct="0">
              <a:buFont typeface="Arial" pitchFamily="34" charset="0"/>
              <a:buChar char="•"/>
              <a:defRPr/>
            </a:pPr>
            <a:r>
              <a:rPr lang="en-US" sz="2800" dirty="0">
                <a:solidFill>
                  <a:srgbClr val="015D8B"/>
                </a:solidFill>
                <a:latin typeface="Arial" pitchFamily="34" charset="0"/>
                <a:ea typeface="Calibri" pitchFamily="34" charset="0"/>
                <a:cs typeface="Arial" pitchFamily="34" charset="0"/>
              </a:rPr>
              <a:t>Facts and Figures</a:t>
            </a:r>
          </a:p>
          <a:p>
            <a:pPr marL="514350" indent="-514350" eaLnBrk="0" hangingPunct="0">
              <a:buFont typeface="Arial" pitchFamily="34" charset="0"/>
              <a:buChar char="•"/>
              <a:defRPr/>
            </a:pPr>
            <a:r>
              <a:rPr lang="en-IE" sz="2800" dirty="0" smtClean="0">
                <a:solidFill>
                  <a:srgbClr val="015D8B"/>
                </a:solidFill>
                <a:latin typeface="Arial" pitchFamily="34" charset="0"/>
                <a:cs typeface="Arial" pitchFamily="34" charset="0"/>
              </a:rPr>
              <a:t>Conditions</a:t>
            </a:r>
          </a:p>
          <a:p>
            <a:pPr marL="514350" indent="-514350" eaLnBrk="0" hangingPunct="0">
              <a:buFont typeface="Arial" pitchFamily="34" charset="0"/>
              <a:buChar char="•"/>
              <a:defRPr/>
            </a:pPr>
            <a:r>
              <a:rPr lang="en-IE" sz="2800" dirty="0" smtClean="0">
                <a:solidFill>
                  <a:srgbClr val="015D8B"/>
                </a:solidFill>
                <a:latin typeface="Arial" pitchFamily="34" charset="0"/>
                <a:cs typeface="Arial" pitchFamily="34" charset="0"/>
              </a:rPr>
              <a:t>Diseases </a:t>
            </a:r>
            <a:endParaRPr lang="en-IE" sz="2800" dirty="0">
              <a:solidFill>
                <a:srgbClr val="015D8B"/>
              </a:solidFill>
              <a:latin typeface="Arial" pitchFamily="34" charset="0"/>
              <a:cs typeface="Arial" pitchFamily="34" charset="0"/>
            </a:endParaRPr>
          </a:p>
          <a:p>
            <a:pPr marL="514350" indent="-514350">
              <a:buFont typeface="Arial" pitchFamily="34" charset="0"/>
              <a:buChar char="•"/>
              <a:defRPr/>
            </a:pPr>
            <a:r>
              <a:rPr lang="en-US" sz="2800" dirty="0">
                <a:solidFill>
                  <a:srgbClr val="015D8B"/>
                </a:solidFill>
                <a:latin typeface="Arial" pitchFamily="34" charset="0"/>
                <a:cs typeface="Arial" pitchFamily="34" charset="0"/>
              </a:rPr>
              <a:t>Find services</a:t>
            </a:r>
          </a:p>
          <a:p>
            <a:pPr marL="514350" indent="-514350">
              <a:buFont typeface="Arial" pitchFamily="34" charset="0"/>
              <a:buChar char="•"/>
              <a:defRPr/>
            </a:pPr>
            <a:r>
              <a:rPr lang="en-US" sz="2800" dirty="0">
                <a:solidFill>
                  <a:srgbClr val="015D8B"/>
                </a:solidFill>
                <a:latin typeface="Arial" pitchFamily="34" charset="0"/>
                <a:cs typeface="Arial" pitchFamily="34" charset="0"/>
              </a:rPr>
              <a:t>Frequently asked health questions</a:t>
            </a:r>
          </a:p>
          <a:p>
            <a:pPr marL="514350" indent="-514350">
              <a:buFont typeface="Arial" pitchFamily="34" charset="0"/>
              <a:buChar char="•"/>
              <a:defRPr/>
            </a:pPr>
            <a:r>
              <a:rPr lang="en-US" sz="2800" dirty="0">
                <a:solidFill>
                  <a:srgbClr val="015D8B"/>
                </a:solidFill>
                <a:latin typeface="Arial" pitchFamily="34" charset="0"/>
                <a:cs typeface="Arial" pitchFamily="34" charset="0"/>
              </a:rPr>
              <a:t>Injury Prevention</a:t>
            </a:r>
          </a:p>
          <a:p>
            <a:pPr marL="514350" indent="-514350">
              <a:buFont typeface="Arial" pitchFamily="34" charset="0"/>
              <a:buChar char="•"/>
              <a:defRPr/>
            </a:pPr>
            <a:r>
              <a:rPr lang="en-US" sz="2800" dirty="0">
                <a:solidFill>
                  <a:srgbClr val="015D8B"/>
                </a:solidFill>
                <a:latin typeface="Arial" pitchFamily="34" charset="0"/>
                <a:cs typeface="Arial" pitchFamily="34" charset="0"/>
              </a:rPr>
              <a:t>Medical conditions</a:t>
            </a:r>
          </a:p>
          <a:p>
            <a:pPr marL="514350" indent="-514350">
              <a:buFont typeface="Arial" pitchFamily="34" charset="0"/>
              <a:buChar char="•"/>
              <a:defRPr/>
            </a:pPr>
            <a:r>
              <a:rPr lang="en-US" sz="2800" dirty="0">
                <a:solidFill>
                  <a:srgbClr val="015D8B"/>
                </a:solidFill>
                <a:latin typeface="Arial" pitchFamily="34" charset="0"/>
                <a:cs typeface="Arial" pitchFamily="34" charset="0"/>
              </a:rPr>
              <a:t>Mind, Body, &amp; Spirit</a:t>
            </a:r>
          </a:p>
          <a:p>
            <a:pPr algn="ctr">
              <a:defRPr/>
            </a:pPr>
            <a:endParaRPr lang="en-US" sz="2800" dirty="0">
              <a:solidFill>
                <a:srgbClr val="015D8B"/>
              </a:solidFill>
              <a:latin typeface="Arial" pitchFamily="34" charset="0"/>
              <a:cs typeface="Arial" pitchFamily="34" charset="0"/>
            </a:endParaRPr>
          </a:p>
          <a:p>
            <a:pPr eaLnBrk="0" hangingPunct="0">
              <a:defRPr/>
            </a:pPr>
            <a:endParaRPr lang="en-US" sz="2800" dirty="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p:nvPr>
        </p:nvSpPr>
        <p:spPr>
          <a:xfrm>
            <a:off x="127000" y="676271"/>
            <a:ext cx="8890000" cy="923925"/>
          </a:xfrm>
        </p:spPr>
        <p:txBody>
          <a:bodyPr>
            <a:spAutoFit/>
          </a:bodyPr>
          <a:lstStyle/>
          <a:p>
            <a:pPr algn="ctr" eaLnBrk="1" hangingPunct="1"/>
            <a:r>
              <a:rPr lang="en-US" sz="6000" dirty="0" smtClean="0"/>
              <a:t>NOT TOO LOW</a:t>
            </a:r>
          </a:p>
        </p:txBody>
      </p:sp>
      <p:sp>
        <p:nvSpPr>
          <p:cNvPr id="840705" name="Rectangle 1"/>
          <p:cNvSpPr>
            <a:spLocks noChangeArrowheads="1"/>
          </p:cNvSpPr>
          <p:nvPr/>
        </p:nvSpPr>
        <p:spPr bwMode="auto">
          <a:xfrm>
            <a:off x="1785938" y="2406869"/>
            <a:ext cx="5762625" cy="3540125"/>
          </a:xfrm>
          <a:prstGeom prst="rect">
            <a:avLst/>
          </a:prstGeom>
          <a:noFill/>
          <a:ln w="47625" cap="flat" cmpd="sng" algn="ctr">
            <a:noFill/>
            <a:prstDash val="solid"/>
            <a:miter lim="800000"/>
            <a:headEnd/>
            <a:tailEnd/>
          </a:ln>
          <a:effectLst/>
        </p:spPr>
        <p:txBody>
          <a:bodyPr wrap="none" anchor="ctr">
            <a:spAutoFit/>
          </a:bodyPr>
          <a:lstStyle/>
          <a:p>
            <a:pPr marL="514350" indent="-514350" eaLnBrk="0" hangingPunct="0">
              <a:buFont typeface="Arial" pitchFamily="34" charset="0"/>
              <a:buChar char="•"/>
              <a:defRPr/>
            </a:pPr>
            <a:r>
              <a:rPr lang="en-US" sz="2800" dirty="0">
                <a:solidFill>
                  <a:srgbClr val="015D8B"/>
                </a:solidFill>
                <a:latin typeface="Arial" pitchFamily="34" charset="0"/>
                <a:cs typeface="Arial" pitchFamily="34" charset="0"/>
              </a:rPr>
              <a:t>Emergency contraception</a:t>
            </a:r>
          </a:p>
          <a:p>
            <a:pPr marL="514350" indent="-514350" eaLnBrk="0" hangingPunct="0">
              <a:buFont typeface="Arial" pitchFamily="34" charset="0"/>
              <a:buChar char="•"/>
              <a:defRPr/>
            </a:pPr>
            <a:r>
              <a:rPr lang="en-US" sz="2800" dirty="0">
                <a:solidFill>
                  <a:srgbClr val="015D8B"/>
                </a:solidFill>
                <a:latin typeface="Arial" pitchFamily="34" charset="0"/>
                <a:cs typeface="Arial" pitchFamily="34" charset="0"/>
              </a:rPr>
              <a:t>Nonprofit Agencies</a:t>
            </a:r>
          </a:p>
          <a:p>
            <a:pPr marL="514350" indent="-514350" eaLnBrk="0" hangingPunct="0">
              <a:buFont typeface="Arial" pitchFamily="34" charset="0"/>
              <a:buChar char="•"/>
              <a:defRPr/>
            </a:pPr>
            <a:r>
              <a:rPr lang="en-US" sz="2800" dirty="0">
                <a:solidFill>
                  <a:srgbClr val="015D8B"/>
                </a:solidFill>
                <a:latin typeface="Arial" pitchFamily="34" charset="0"/>
                <a:cs typeface="Arial" pitchFamily="34" charset="0"/>
              </a:rPr>
              <a:t>Poems and stories about health</a:t>
            </a:r>
          </a:p>
          <a:p>
            <a:pPr marL="514350" indent="-514350" eaLnBrk="0" hangingPunct="0">
              <a:buFont typeface="Arial" pitchFamily="34" charset="0"/>
              <a:buChar char="•"/>
              <a:defRPr/>
            </a:pPr>
            <a:r>
              <a:rPr lang="en-IE" sz="2800" dirty="0">
                <a:solidFill>
                  <a:srgbClr val="015D8B"/>
                </a:solidFill>
                <a:latin typeface="Arial" pitchFamily="34" charset="0"/>
                <a:cs typeface="Arial" pitchFamily="34" charset="0"/>
              </a:rPr>
              <a:t>Cancer</a:t>
            </a:r>
          </a:p>
          <a:p>
            <a:pPr marL="514350" indent="-514350" eaLnBrk="0" hangingPunct="0">
              <a:buFont typeface="Arial" pitchFamily="34" charset="0"/>
              <a:buChar char="•"/>
              <a:defRPr/>
            </a:pPr>
            <a:r>
              <a:rPr lang="en-IE" sz="2800" dirty="0">
                <a:solidFill>
                  <a:srgbClr val="015D8B"/>
                </a:solidFill>
                <a:latin typeface="Arial" pitchFamily="34" charset="0"/>
                <a:cs typeface="Arial" pitchFamily="34" charset="0"/>
              </a:rPr>
              <a:t>Diabetes</a:t>
            </a:r>
          </a:p>
          <a:p>
            <a:pPr marL="514350" indent="-514350" eaLnBrk="0" hangingPunct="0">
              <a:buFont typeface="Arial" pitchFamily="34" charset="0"/>
              <a:buChar char="•"/>
              <a:defRPr/>
            </a:pPr>
            <a:r>
              <a:rPr lang="en-US" sz="2800" dirty="0">
                <a:solidFill>
                  <a:srgbClr val="015D8B"/>
                </a:solidFill>
                <a:latin typeface="Arial" pitchFamily="34" charset="0"/>
                <a:cs typeface="Arial" pitchFamily="34" charset="0"/>
              </a:rPr>
              <a:t>Walk-in </a:t>
            </a:r>
            <a:r>
              <a:rPr lang="en-US" sz="2800" dirty="0" err="1">
                <a:solidFill>
                  <a:srgbClr val="015D8B"/>
                </a:solidFill>
                <a:latin typeface="Arial" pitchFamily="34" charset="0"/>
                <a:cs typeface="Arial" pitchFamily="34" charset="0"/>
              </a:rPr>
              <a:t>centres</a:t>
            </a:r>
            <a:endParaRPr lang="en-US" sz="2800" dirty="0">
              <a:solidFill>
                <a:srgbClr val="015D8B"/>
              </a:solidFill>
              <a:latin typeface="Arial" pitchFamily="34" charset="0"/>
              <a:cs typeface="Arial" pitchFamily="34" charset="0"/>
            </a:endParaRPr>
          </a:p>
          <a:p>
            <a:pPr eaLnBrk="0" hangingPunct="0">
              <a:defRPr/>
            </a:pPr>
            <a:endParaRPr lang="en-IE" sz="2800" dirty="0">
              <a:solidFill>
                <a:srgbClr val="015D8B"/>
              </a:solidFill>
              <a:latin typeface="Arial" pitchFamily="34" charset="0"/>
              <a:cs typeface="Arial" pitchFamily="34" charset="0"/>
            </a:endParaRPr>
          </a:p>
          <a:p>
            <a:pPr eaLnBrk="0" hangingPunct="0">
              <a:defRPr/>
            </a:pPr>
            <a:endParaRPr lang="en-US" sz="2800" dirty="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le 1"/>
          <p:cNvSpPr>
            <a:spLocks noGrp="1"/>
          </p:cNvSpPr>
          <p:nvPr>
            <p:ph type="title"/>
          </p:nvPr>
        </p:nvSpPr>
        <p:spPr>
          <a:xfrm>
            <a:off x="127000" y="589782"/>
            <a:ext cx="8890000" cy="923330"/>
          </a:xfrm>
        </p:spPr>
        <p:txBody>
          <a:bodyPr>
            <a:spAutoFit/>
          </a:bodyPr>
          <a:lstStyle/>
          <a:p>
            <a:pPr algn="ctr" eaLnBrk="1" hangingPunct="1"/>
            <a:r>
              <a:rPr lang="en-US" sz="6000" dirty="0" smtClean="0"/>
              <a:t>NO DUPLICATES</a:t>
            </a:r>
          </a:p>
        </p:txBody>
      </p:sp>
      <p:pic>
        <p:nvPicPr>
          <p:cNvPr id="288771" name="Picture 2"/>
          <p:cNvPicPr>
            <a:picLocks noChangeAspect="1" noChangeArrowheads="1"/>
          </p:cNvPicPr>
          <p:nvPr/>
        </p:nvPicPr>
        <p:blipFill>
          <a:blip r:embed="rId3" cstate="print"/>
          <a:srcRect t="31830" r="67248"/>
          <a:stretch>
            <a:fillRect/>
          </a:stretch>
        </p:blipFill>
        <p:spPr bwMode="auto">
          <a:xfrm>
            <a:off x="1620636" y="1444797"/>
            <a:ext cx="5879800" cy="50370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Users\Gerry\Pictures\Crowd 1.jpg"/>
          <p:cNvPicPr>
            <a:picLocks noChangeAspect="1" noChangeArrowheads="1"/>
          </p:cNvPicPr>
          <p:nvPr/>
        </p:nvPicPr>
        <p:blipFill>
          <a:blip r:embed="rId3" cstate="print"/>
          <a:srcRect/>
          <a:stretch>
            <a:fillRect/>
          </a:stretch>
        </p:blipFill>
        <p:spPr bwMode="auto">
          <a:xfrm>
            <a:off x="1005840" y="-1"/>
            <a:ext cx="6995160" cy="6894943"/>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127000" y="647243"/>
            <a:ext cx="8890000" cy="923925"/>
          </a:xfrm>
        </p:spPr>
        <p:txBody>
          <a:bodyPr>
            <a:spAutoFit/>
          </a:bodyPr>
          <a:lstStyle/>
          <a:p>
            <a:pPr algn="ctr" eaLnBrk="1" hangingPunct="1"/>
            <a:r>
              <a:rPr lang="en-US" sz="6000" dirty="0" smtClean="0"/>
              <a:t>NO DEMOGRAPHICS</a:t>
            </a:r>
          </a:p>
        </p:txBody>
      </p:sp>
      <p:pic>
        <p:nvPicPr>
          <p:cNvPr id="792578" name="Picture 2"/>
          <p:cNvPicPr>
            <a:picLocks noChangeAspect="1" noChangeArrowheads="1"/>
          </p:cNvPicPr>
          <p:nvPr/>
        </p:nvPicPr>
        <p:blipFill>
          <a:blip r:embed="rId3" cstate="print"/>
          <a:srcRect/>
          <a:stretch>
            <a:fillRect/>
          </a:stretch>
        </p:blipFill>
        <p:spPr bwMode="auto">
          <a:xfrm>
            <a:off x="22229" y="2810779"/>
            <a:ext cx="4239710" cy="2617560"/>
          </a:xfrm>
          <a:prstGeom prst="rect">
            <a:avLst/>
          </a:prstGeom>
          <a:noFill/>
          <a:ln w="47625" cap="flat" cmpd="sng" algn="ctr">
            <a:noFill/>
            <a:prstDash val="solid"/>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892701" y="2035612"/>
            <a:ext cx="5251299" cy="42200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tle 1"/>
          <p:cNvSpPr>
            <a:spLocks noGrp="1"/>
          </p:cNvSpPr>
          <p:nvPr>
            <p:ph type="title"/>
          </p:nvPr>
        </p:nvSpPr>
        <p:spPr>
          <a:xfrm>
            <a:off x="127000" y="473075"/>
            <a:ext cx="8890000" cy="923925"/>
          </a:xfrm>
        </p:spPr>
        <p:txBody>
          <a:bodyPr>
            <a:spAutoFit/>
          </a:bodyPr>
          <a:lstStyle/>
          <a:p>
            <a:pPr algn="ctr" eaLnBrk="1" hangingPunct="1"/>
            <a:r>
              <a:rPr lang="en-IE" sz="6000" smtClean="0"/>
              <a:t>Task Voting Question</a:t>
            </a:r>
            <a:endParaRPr lang="en-US" sz="6000" smtClean="0"/>
          </a:p>
        </p:txBody>
      </p:sp>
      <p:sp>
        <p:nvSpPr>
          <p:cNvPr id="293891" name="Rectangle 3"/>
          <p:cNvSpPr>
            <a:spLocks noChangeArrowheads="1"/>
          </p:cNvSpPr>
          <p:nvPr/>
        </p:nvSpPr>
        <p:spPr bwMode="auto">
          <a:xfrm>
            <a:off x="392113" y="1350963"/>
            <a:ext cx="8331200" cy="5264150"/>
          </a:xfrm>
          <a:prstGeom prst="rect">
            <a:avLst/>
          </a:prstGeom>
          <a:noFill/>
          <a:ln w="9525">
            <a:noFill/>
            <a:miter lim="800000"/>
            <a:headEnd/>
            <a:tailEnd/>
          </a:ln>
        </p:spPr>
        <p:txBody>
          <a:bodyPr>
            <a:spAutoFit/>
          </a:bodyPr>
          <a:lstStyle/>
          <a:p>
            <a:r>
              <a:rPr lang="en-US" sz="2800" smtClean="0">
                <a:solidFill>
                  <a:srgbClr val="015D8B"/>
                </a:solidFill>
                <a:latin typeface="Arial" pitchFamily="34" charset="0"/>
                <a:cs typeface="Arial" pitchFamily="34" charset="0"/>
              </a:rPr>
              <a:t>Please look at the following list and choose ONLY the top FIVE Tasks that are of most relevance to you. </a:t>
            </a:r>
          </a:p>
          <a:p>
            <a:endParaRPr lang="en-US" sz="2800" smtClean="0">
              <a:solidFill>
                <a:srgbClr val="015D8B"/>
              </a:solidFill>
              <a:latin typeface="Arial" pitchFamily="34" charset="0"/>
              <a:cs typeface="Arial" pitchFamily="34" charset="0"/>
            </a:endParaRPr>
          </a:p>
          <a:p>
            <a:r>
              <a:rPr lang="en-US" sz="2800" smtClean="0">
                <a:solidFill>
                  <a:srgbClr val="015D8B"/>
                </a:solidFill>
                <a:latin typeface="Arial" pitchFamily="34" charset="0"/>
                <a:cs typeface="Arial" pitchFamily="34" charset="0"/>
              </a:rPr>
              <a:t>Give a score of 5 to the MOST IMPORTANT to you, 4 to the next most important, then 3, 2, and 1.</a:t>
            </a:r>
          </a:p>
          <a:p>
            <a:r>
              <a:rPr lang="en-US" sz="2800" smtClean="0">
                <a:solidFill>
                  <a:srgbClr val="015D8B"/>
                </a:solidFill>
                <a:latin typeface="Arial" pitchFamily="34" charset="0"/>
                <a:cs typeface="Arial" pitchFamily="34" charset="0"/>
              </a:rPr>
              <a:t> </a:t>
            </a:r>
          </a:p>
          <a:p>
            <a:r>
              <a:rPr lang="en-US" sz="2800" smtClean="0">
                <a:solidFill>
                  <a:srgbClr val="015D8B"/>
                </a:solidFill>
                <a:latin typeface="Arial" pitchFamily="34" charset="0"/>
                <a:cs typeface="Arial" pitchFamily="34" charset="0"/>
              </a:rPr>
              <a:t>Please give ONLY one score of 5, one 4, one 3, one 2, and one 1. Leave the rest blank. </a:t>
            </a:r>
          </a:p>
          <a:p>
            <a:endParaRPr lang="en-US" sz="2800" smtClean="0">
              <a:solidFill>
                <a:srgbClr val="015D8B"/>
              </a:solidFill>
              <a:latin typeface="Arial" pitchFamily="34" charset="0"/>
              <a:cs typeface="Arial" pitchFamily="34" charset="0"/>
            </a:endParaRPr>
          </a:p>
          <a:p>
            <a:r>
              <a:rPr lang="en-US" sz="2800" smtClean="0">
                <a:solidFill>
                  <a:srgbClr val="015D8B"/>
                </a:solidFill>
                <a:latin typeface="Arial" pitchFamily="34" charset="0"/>
                <a:cs typeface="Arial" pitchFamily="34" charset="0"/>
              </a:rPr>
              <a:t>Please trust your first instincts and spend no more than 5 minutes on this exercise.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p:nvPr>
        </p:nvSpPr>
        <p:spPr>
          <a:xfrm>
            <a:off x="127000" y="473075"/>
            <a:ext cx="8890000" cy="923925"/>
          </a:xfrm>
        </p:spPr>
        <p:txBody>
          <a:bodyPr>
            <a:spAutoFit/>
          </a:bodyPr>
          <a:lstStyle/>
          <a:p>
            <a:pPr algn="ctr" eaLnBrk="1" hangingPunct="1"/>
            <a:r>
              <a:rPr lang="en-IE" sz="6000" smtClean="0"/>
              <a:t>Task Voting Question</a:t>
            </a:r>
            <a:endParaRPr lang="en-US" sz="6000" smtClean="0"/>
          </a:p>
        </p:txBody>
      </p:sp>
      <p:sp>
        <p:nvSpPr>
          <p:cNvPr id="1229826" name="Rectangle 2"/>
          <p:cNvSpPr>
            <a:spLocks noChangeArrowheads="1"/>
          </p:cNvSpPr>
          <p:nvPr/>
        </p:nvSpPr>
        <p:spPr bwMode="auto">
          <a:xfrm>
            <a:off x="347663" y="1358900"/>
            <a:ext cx="8172450" cy="5170488"/>
          </a:xfrm>
          <a:prstGeom prst="rect">
            <a:avLst/>
          </a:prstGeom>
          <a:noFill/>
          <a:ln w="47625" algn="ctr">
            <a:noFill/>
            <a:miter lim="800000"/>
            <a:headEnd/>
            <a:tailEnd/>
          </a:ln>
        </p:spPr>
        <p:txBody>
          <a:bodyPr anchor="ctr">
            <a:spAutoFit/>
          </a:bodyPr>
          <a:lstStyle/>
          <a:p>
            <a:pPr marL="228600" indent="-228600" eaLnBrk="0" hangingPunct="0">
              <a:buFont typeface="Arial" pitchFamily="34" charset="0"/>
              <a:buChar char="•"/>
            </a:pPr>
            <a:r>
              <a:rPr lang="en-US" sz="2200" smtClean="0">
                <a:solidFill>
                  <a:srgbClr val="015D8B"/>
                </a:solidFill>
                <a:latin typeface="Arial" pitchFamily="34" charset="0"/>
                <a:cs typeface="Times New Roman" pitchFamily="18" charset="0"/>
              </a:rPr>
              <a:t>Please look at the following list and choose the top FIVE most important things to you in deciding to buy a new car.</a:t>
            </a:r>
            <a:endParaRPr lang="en-US" sz="2200" smtClean="0">
              <a:solidFill>
                <a:srgbClr val="015D8B"/>
              </a:solidFill>
              <a:latin typeface="Arial" pitchFamily="34" charset="0"/>
              <a:cs typeface="Arial" pitchFamily="34" charset="0"/>
            </a:endParaRPr>
          </a:p>
          <a:p>
            <a:pPr marL="228600" indent="-228600" eaLnBrk="0" hangingPunct="0">
              <a:buFont typeface="Arial" pitchFamily="34" charset="0"/>
              <a:buChar char="•"/>
            </a:pPr>
            <a:r>
              <a:rPr lang="en-US" sz="2200" smtClean="0">
                <a:solidFill>
                  <a:srgbClr val="015D8B"/>
                </a:solidFill>
                <a:latin typeface="Arial" pitchFamily="34" charset="0"/>
                <a:cs typeface="Times New Roman" pitchFamily="18" charset="0"/>
              </a:rPr>
              <a:t>When using a health website what 5 factors are most important to you? Please look at the following list and choose ONLY the top FIVE Topics that are of most relevance to you.</a:t>
            </a:r>
            <a:endParaRPr lang="en-US" sz="2200" smtClean="0">
              <a:solidFill>
                <a:srgbClr val="015D8B"/>
              </a:solidFill>
              <a:latin typeface="Arial" pitchFamily="34" charset="0"/>
              <a:cs typeface="Arial" pitchFamily="34" charset="0"/>
            </a:endParaRPr>
          </a:p>
          <a:p>
            <a:pPr marL="228600" indent="-228600" eaLnBrk="0" hangingPunct="0">
              <a:buFont typeface="Arial" pitchFamily="34" charset="0"/>
              <a:buChar char="•"/>
            </a:pPr>
            <a:r>
              <a:rPr lang="en-US" sz="2200" smtClean="0">
                <a:solidFill>
                  <a:srgbClr val="015D8B"/>
                </a:solidFill>
                <a:latin typeface="Arial" pitchFamily="34" charset="0"/>
                <a:cs typeface="Times New Roman" pitchFamily="18" charset="0"/>
              </a:rPr>
              <a:t>Please look at the following list and choose ONLY the top FIVE Topics that are of most relevance to your Business on the Enterprise Ireland website.</a:t>
            </a:r>
            <a:endParaRPr lang="en-US" sz="2200" smtClean="0">
              <a:solidFill>
                <a:srgbClr val="015D8B"/>
              </a:solidFill>
              <a:latin typeface="Arial" pitchFamily="34" charset="0"/>
              <a:cs typeface="Arial" pitchFamily="34" charset="0"/>
            </a:endParaRPr>
          </a:p>
          <a:p>
            <a:pPr marL="228600" indent="-228600" eaLnBrk="0" hangingPunct="0">
              <a:buFont typeface="Arial" pitchFamily="34" charset="0"/>
              <a:buChar char="•"/>
            </a:pPr>
            <a:r>
              <a:rPr lang="en-US" sz="2200" smtClean="0">
                <a:solidFill>
                  <a:srgbClr val="015D8B"/>
                </a:solidFill>
                <a:latin typeface="Arial" pitchFamily="34" charset="0"/>
                <a:cs typeface="Times New Roman" pitchFamily="18" charset="0"/>
              </a:rPr>
              <a:t>Below is a list of typical IT-related challenges that organizations face. Choose the top FIVE challenges you face for which you would consider looking for support from an external company.</a:t>
            </a:r>
            <a:endParaRPr lang="en-US" sz="2200" smtClean="0">
              <a:solidFill>
                <a:srgbClr val="015D8B"/>
              </a:solidFill>
              <a:latin typeface="Arial" pitchFamily="34" charset="0"/>
              <a:cs typeface="Arial" pitchFamily="34" charset="0"/>
            </a:endParaRPr>
          </a:p>
          <a:p>
            <a:pPr marL="228600" indent="-228600" eaLnBrk="0" hangingPunct="0">
              <a:buFont typeface="Arial" pitchFamily="34" charset="0"/>
              <a:buChar char="•"/>
            </a:pPr>
            <a:r>
              <a:rPr lang="en-US" sz="2200" smtClean="0">
                <a:solidFill>
                  <a:srgbClr val="015D8B"/>
                </a:solidFill>
                <a:latin typeface="Arial" pitchFamily="34" charset="0"/>
                <a:cs typeface="Times New Roman" pitchFamily="18" charset="0"/>
              </a:rPr>
              <a:t>Select the FIVE words or phrases from the following list that reflect the most important things to you in relation to a satellite navigation system.</a:t>
            </a:r>
            <a:endParaRPr lang="en-US" sz="2200" smtClean="0">
              <a:solidFill>
                <a:srgbClr val="015D8B"/>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826">
                                            <p:txEl>
                                              <p:pRg st="0" end="0"/>
                                            </p:txEl>
                                          </p:spTgt>
                                        </p:tgtEl>
                                        <p:attrNameLst>
                                          <p:attrName>style.visibility</p:attrName>
                                        </p:attrNameLst>
                                      </p:cBhvr>
                                      <p:to>
                                        <p:strVal val="visible"/>
                                      </p:to>
                                    </p:set>
                                    <p:animEffect transition="in" filter="fade">
                                      <p:cBhvr>
                                        <p:cTn id="7" dur="2000"/>
                                        <p:tgtEl>
                                          <p:spTgt spid="12298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826">
                                            <p:txEl>
                                              <p:pRg st="1" end="1"/>
                                            </p:txEl>
                                          </p:spTgt>
                                        </p:tgtEl>
                                        <p:attrNameLst>
                                          <p:attrName>style.visibility</p:attrName>
                                        </p:attrNameLst>
                                      </p:cBhvr>
                                      <p:to>
                                        <p:strVal val="visible"/>
                                      </p:to>
                                    </p:set>
                                    <p:animEffect transition="in" filter="fade">
                                      <p:cBhvr>
                                        <p:cTn id="12" dur="2000"/>
                                        <p:tgtEl>
                                          <p:spTgt spid="1229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826">
                                            <p:txEl>
                                              <p:pRg st="2" end="2"/>
                                            </p:txEl>
                                          </p:spTgt>
                                        </p:tgtEl>
                                        <p:attrNameLst>
                                          <p:attrName>style.visibility</p:attrName>
                                        </p:attrNameLst>
                                      </p:cBhvr>
                                      <p:to>
                                        <p:strVal val="visible"/>
                                      </p:to>
                                    </p:set>
                                    <p:animEffect transition="in" filter="fade">
                                      <p:cBhvr>
                                        <p:cTn id="17" dur="2000"/>
                                        <p:tgtEl>
                                          <p:spTgt spid="12298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826">
                                            <p:txEl>
                                              <p:pRg st="3" end="3"/>
                                            </p:txEl>
                                          </p:spTgt>
                                        </p:tgtEl>
                                        <p:attrNameLst>
                                          <p:attrName>style.visibility</p:attrName>
                                        </p:attrNameLst>
                                      </p:cBhvr>
                                      <p:to>
                                        <p:strVal val="visible"/>
                                      </p:to>
                                    </p:set>
                                    <p:animEffect transition="in" filter="fade">
                                      <p:cBhvr>
                                        <p:cTn id="22" dur="2000"/>
                                        <p:tgtEl>
                                          <p:spTgt spid="12298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9826">
                                            <p:txEl>
                                              <p:pRg st="4" end="4"/>
                                            </p:txEl>
                                          </p:spTgt>
                                        </p:tgtEl>
                                        <p:attrNameLst>
                                          <p:attrName>style.visibility</p:attrName>
                                        </p:attrNameLst>
                                      </p:cBhvr>
                                      <p:to>
                                        <p:strVal val="visible"/>
                                      </p:to>
                                    </p:set>
                                    <p:animEffect transition="in" filter="fade">
                                      <p:cBhvr>
                                        <p:cTn id="27" dur="2000"/>
                                        <p:tgtEl>
                                          <p:spTgt spid="12298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2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3" cstate="print"/>
          <a:srcRect/>
          <a:stretch>
            <a:fillRect/>
          </a:stretch>
        </p:blipFill>
        <p:spPr bwMode="auto">
          <a:xfrm>
            <a:off x="377825" y="620713"/>
            <a:ext cx="8545513" cy="5983287"/>
          </a:xfrm>
          <a:prstGeom prst="rect">
            <a:avLst/>
          </a:prstGeom>
          <a:noFill/>
          <a:ln w="47625" algn="ctr">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ctrTitle"/>
          </p:nvPr>
        </p:nvSpPr>
        <p:spPr/>
        <p:txBody>
          <a:bodyPr/>
          <a:lstStyle/>
          <a:p>
            <a:pPr eaLnBrk="1" hangingPunct="1"/>
            <a:r>
              <a:rPr lang="en-US" smtClean="0">
                <a:latin typeface="Eurostile" pitchFamily="34" charset="0"/>
              </a:rPr>
              <a:t>Task Measurement</a:t>
            </a:r>
            <a:br>
              <a:rPr lang="en-US" smtClean="0">
                <a:latin typeface="Eurostile" pitchFamily="34" charset="0"/>
              </a:rPr>
            </a:br>
            <a:r>
              <a:rPr lang="en-US" sz="2300" b="0" smtClean="0">
                <a:latin typeface="Eurostile" pitchFamily="34" charset="0"/>
              </a:rPr>
              <a:t>... Because You Can’t Manage What You Can’t Measure</a:t>
            </a:r>
          </a:p>
        </p:txBody>
      </p:sp>
      <p:sp>
        <p:nvSpPr>
          <p:cNvPr id="441347" name="Rectangle 3"/>
          <p:cNvSpPr>
            <a:spLocks noGrp="1" noChangeArrowheads="1"/>
          </p:cNvSpPr>
          <p:nvPr>
            <p:ph type="subTitle" idx="1"/>
          </p:nvPr>
        </p:nvSpPr>
        <p:spPr>
          <a:xfrm>
            <a:off x="3556000" y="4089400"/>
            <a:ext cx="4724400" cy="1371600"/>
          </a:xfrm>
        </p:spPr>
        <p:txBody>
          <a:bodyPr/>
          <a:lstStyle/>
          <a:p>
            <a:pPr eaLnBrk="1" hangingPunct="1"/>
            <a:r>
              <a:rPr lang="en-US" smtClean="0">
                <a:latin typeface="Eurostile" pitchFamily="34" charset="0"/>
              </a:rPr>
              <a:t>Manage tasks:</a:t>
            </a:r>
          </a:p>
          <a:p>
            <a:pPr eaLnBrk="1" hangingPunct="1"/>
            <a:r>
              <a:rPr lang="en-US" smtClean="0">
                <a:latin typeface="Eurostile" pitchFamily="34" charset="0"/>
              </a:rPr>
              <a:t>Not content</a:t>
            </a:r>
          </a:p>
          <a:p>
            <a:pPr eaLnBrk="1" hangingPunct="1"/>
            <a:r>
              <a:rPr lang="en-US" smtClean="0">
                <a:latin typeface="Eurostile" pitchFamily="34" charset="0"/>
              </a:rPr>
              <a:t>Not technology</a:t>
            </a:r>
          </a:p>
        </p:txBody>
      </p:sp>
    </p:spTree>
  </p:cSld>
  <p:clrMapOvr>
    <a:masterClrMapping/>
  </p:clrMapOvr>
  <p:transition>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p:cNvPicPr>
            <a:picLocks noChangeAspect="1" noChangeArrowheads="1"/>
          </p:cNvPicPr>
          <p:nvPr/>
        </p:nvPicPr>
        <p:blipFill>
          <a:blip r:embed="rId3" cstate="print"/>
          <a:srcRect l="5009" t="10342" r="5099" b="8286"/>
          <a:stretch>
            <a:fillRect/>
          </a:stretch>
        </p:blipFill>
        <p:spPr bwMode="auto">
          <a:xfrm>
            <a:off x="622300" y="0"/>
            <a:ext cx="7594600" cy="6840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pPr eaLnBrk="1" hangingPunct="1"/>
            <a:r>
              <a:rPr lang="en-GB" smtClean="0">
                <a:latin typeface="Arial" pitchFamily="34" charset="0"/>
              </a:rPr>
              <a:t>Step 1: Determine Tasks</a:t>
            </a:r>
          </a:p>
        </p:txBody>
      </p:sp>
      <p:sp>
        <p:nvSpPr>
          <p:cNvPr id="201731" name="Rectangle 3"/>
          <p:cNvSpPr>
            <a:spLocks noGrp="1" noChangeArrowheads="1"/>
          </p:cNvSpPr>
          <p:nvPr>
            <p:ph type="body" idx="1"/>
          </p:nvPr>
        </p:nvSpPr>
        <p:spPr>
          <a:xfrm>
            <a:off x="1117600" y="2216150"/>
            <a:ext cx="5164138" cy="3886200"/>
          </a:xfrm>
        </p:spPr>
        <p:txBody>
          <a:bodyPr/>
          <a:lstStyle/>
          <a:p>
            <a:pPr marL="0" indent="0" eaLnBrk="1" hangingPunct="1">
              <a:buFontTx/>
              <a:buNone/>
              <a:defRPr/>
            </a:pPr>
            <a:r>
              <a:rPr lang="en-GB" sz="6000" b="1" dirty="0" smtClean="0"/>
              <a:t>Determine 6-12 frequently used tasks.</a:t>
            </a:r>
          </a:p>
        </p:txBody>
      </p:sp>
      <p:pic>
        <p:nvPicPr>
          <p:cNvPr id="299012" name="Picture 6" descr="Side 037 - Tænker på bruger"/>
          <p:cNvPicPr>
            <a:picLocks noChangeAspect="1" noChangeArrowheads="1"/>
          </p:cNvPicPr>
          <p:nvPr/>
        </p:nvPicPr>
        <p:blipFill>
          <a:blip r:embed="rId3" cstate="print"/>
          <a:srcRect r="8199"/>
          <a:stretch>
            <a:fillRect/>
          </a:stretch>
        </p:blipFill>
        <p:spPr bwMode="auto">
          <a:xfrm>
            <a:off x="6265863" y="2254250"/>
            <a:ext cx="2701925" cy="381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4"/>
          <p:cNvSpPr>
            <a:spLocks noGrp="1" noChangeArrowheads="1"/>
          </p:cNvSpPr>
          <p:nvPr>
            <p:ph type="title"/>
          </p:nvPr>
        </p:nvSpPr>
        <p:spPr/>
        <p:txBody>
          <a:bodyPr/>
          <a:lstStyle/>
          <a:p>
            <a:pPr eaLnBrk="1" hangingPunct="1"/>
            <a:r>
              <a:rPr lang="en-GB" sz="5000" smtClean="0">
                <a:latin typeface="Arial" pitchFamily="34" charset="0"/>
              </a:rPr>
              <a:t>Task Question Checklist</a:t>
            </a:r>
          </a:p>
        </p:txBody>
      </p:sp>
      <p:sp>
        <p:nvSpPr>
          <p:cNvPr id="202755" name="Rectangle 5"/>
          <p:cNvSpPr>
            <a:spLocks noGrp="1" noChangeArrowheads="1"/>
          </p:cNvSpPr>
          <p:nvPr>
            <p:ph type="body" idx="1"/>
          </p:nvPr>
        </p:nvSpPr>
        <p:spPr>
          <a:xfrm>
            <a:off x="1066800" y="1927225"/>
            <a:ext cx="7391400" cy="4168775"/>
          </a:xfrm>
        </p:spPr>
        <p:txBody>
          <a:bodyPr/>
          <a:lstStyle/>
          <a:p>
            <a:pPr marL="514350" indent="-514350">
              <a:buFont typeface="+mj-lt"/>
              <a:buAutoNum type="arabicPeriod"/>
              <a:defRPr/>
            </a:pPr>
            <a:r>
              <a:rPr lang="en-US" sz="3600" b="1" dirty="0" smtClean="0"/>
              <a:t>One unique answer</a:t>
            </a:r>
          </a:p>
          <a:p>
            <a:pPr marL="514350" indent="-514350">
              <a:buFont typeface="+mj-lt"/>
              <a:buAutoNum type="arabicPeriod"/>
              <a:defRPr/>
            </a:pPr>
            <a:r>
              <a:rPr lang="en-US" sz="3600" b="1" dirty="0" smtClean="0"/>
              <a:t>Does not contain hidden clues</a:t>
            </a:r>
          </a:p>
          <a:p>
            <a:pPr marL="514350" indent="-514350">
              <a:buFont typeface="+mj-lt"/>
              <a:buAutoNum type="arabicPeriod"/>
              <a:defRPr/>
            </a:pPr>
            <a:r>
              <a:rPr lang="en-US" sz="3600" b="1" dirty="0" smtClean="0"/>
              <a:t>Emotionally neutral</a:t>
            </a:r>
          </a:p>
          <a:p>
            <a:pPr marL="514350" indent="-514350">
              <a:buFont typeface="+mj-lt"/>
              <a:buAutoNum type="arabicPeriod"/>
              <a:defRPr/>
            </a:pPr>
            <a:r>
              <a:rPr lang="en-US" sz="3600" b="1" dirty="0" smtClean="0"/>
              <a:t>Not confidential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fade">
                                      <p:cBhvr>
                                        <p:cTn id="7" dur="2000"/>
                                        <p:tgtEl>
                                          <p:spTgt spid="202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Effect transition="in" filter="fade">
                                      <p:cBhvr>
                                        <p:cTn id="12" dur="2000"/>
                                        <p:tgtEl>
                                          <p:spTgt spid="202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55">
                                            <p:txEl>
                                              <p:pRg st="2" end="2"/>
                                            </p:txEl>
                                          </p:spTgt>
                                        </p:tgtEl>
                                        <p:attrNameLst>
                                          <p:attrName>style.visibility</p:attrName>
                                        </p:attrNameLst>
                                      </p:cBhvr>
                                      <p:to>
                                        <p:strVal val="visible"/>
                                      </p:to>
                                    </p:set>
                                    <p:animEffect transition="in" filter="fade">
                                      <p:cBhvr>
                                        <p:cTn id="17" dur="2000"/>
                                        <p:tgtEl>
                                          <p:spTgt spid="2027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55">
                                            <p:txEl>
                                              <p:pRg st="3" end="3"/>
                                            </p:txEl>
                                          </p:spTgt>
                                        </p:tgtEl>
                                        <p:attrNameLst>
                                          <p:attrName>style.visibility</p:attrName>
                                        </p:attrNameLst>
                                      </p:cBhvr>
                                      <p:to>
                                        <p:strVal val="visible"/>
                                      </p:to>
                                    </p:set>
                                    <p:animEffect transition="in" filter="fade">
                                      <p:cBhvr>
                                        <p:cTn id="22" dur="2000"/>
                                        <p:tgtEl>
                                          <p:spTgt spid="2027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4"/>
          <p:cNvSpPr>
            <a:spLocks noGrp="1" noChangeArrowheads="1"/>
          </p:cNvSpPr>
          <p:nvPr>
            <p:ph type="title"/>
          </p:nvPr>
        </p:nvSpPr>
        <p:spPr/>
        <p:txBody>
          <a:bodyPr/>
          <a:lstStyle/>
          <a:p>
            <a:pPr eaLnBrk="1" hangingPunct="1"/>
            <a:r>
              <a:rPr lang="en-GB" sz="5000" smtClean="0">
                <a:latin typeface="Arial" pitchFamily="34" charset="0"/>
              </a:rPr>
              <a:t>Task Question Checklist</a:t>
            </a:r>
          </a:p>
        </p:txBody>
      </p:sp>
      <p:sp>
        <p:nvSpPr>
          <p:cNvPr id="202755" name="Rectangle 5"/>
          <p:cNvSpPr>
            <a:spLocks noGrp="1" noChangeArrowheads="1"/>
          </p:cNvSpPr>
          <p:nvPr>
            <p:ph type="body" idx="1"/>
          </p:nvPr>
        </p:nvSpPr>
        <p:spPr>
          <a:xfrm>
            <a:off x="1066800" y="1854200"/>
            <a:ext cx="7391400" cy="4402138"/>
          </a:xfrm>
        </p:spPr>
        <p:txBody>
          <a:bodyPr/>
          <a:lstStyle/>
          <a:p>
            <a:pPr marL="742950" indent="-742950">
              <a:buFont typeface="+mj-lt"/>
              <a:buAutoNum type="arabicPeriod" startAt="5"/>
              <a:defRPr/>
            </a:pPr>
            <a:r>
              <a:rPr lang="en-GB" sz="3600" b="1" dirty="0" smtClean="0"/>
              <a:t>Clearly different from other tasks</a:t>
            </a:r>
            <a:endParaRPr lang="en-US" sz="3600" b="1" dirty="0" smtClean="0"/>
          </a:p>
          <a:p>
            <a:pPr marL="742950" indent="-742950">
              <a:buFont typeface="+mj-lt"/>
              <a:buAutoNum type="arabicPeriod" startAt="5"/>
              <a:defRPr/>
            </a:pPr>
            <a:r>
              <a:rPr lang="en-US" sz="3600" b="1" dirty="0" smtClean="0"/>
              <a:t>Independent </a:t>
            </a:r>
            <a:r>
              <a:rPr lang="en-GB" sz="3600" b="1" dirty="0" smtClean="0"/>
              <a:t>from other tasks</a:t>
            </a:r>
            <a:endParaRPr lang="en-US" sz="3600" b="1" dirty="0" smtClean="0"/>
          </a:p>
          <a:p>
            <a:pPr marL="742950" indent="-742950">
              <a:buFont typeface="+mj-lt"/>
              <a:buAutoNum type="arabicPeriod" startAt="5"/>
              <a:defRPr/>
            </a:pPr>
            <a:r>
              <a:rPr lang="en-US" sz="3600" b="1" dirty="0" smtClean="0"/>
              <a:t>Immediately</a:t>
            </a:r>
            <a:r>
              <a:rPr lang="en-GB" sz="3600" b="1" dirty="0" smtClean="0"/>
              <a:t> doable on the website </a:t>
            </a:r>
            <a:r>
              <a:rPr lang="en-US" dirty="0" smtClean="0"/>
              <a:t> </a:t>
            </a:r>
          </a:p>
          <a:p>
            <a:pPr marL="742950" indent="-742950">
              <a:buFont typeface="+mj-lt"/>
              <a:buAutoNum type="arabicPeriod" startAt="5"/>
              <a:defRPr/>
            </a:pPr>
            <a:r>
              <a:rPr lang="en-IE" sz="3600" b="1" dirty="0" smtClean="0"/>
              <a:t>Short – 30 words or less</a:t>
            </a:r>
            <a:endParaRPr lang="en-US" sz="3600" b="1"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fade">
                                      <p:cBhvr>
                                        <p:cTn id="7" dur="2000"/>
                                        <p:tgtEl>
                                          <p:spTgt spid="202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Effect transition="in" filter="fade">
                                      <p:cBhvr>
                                        <p:cTn id="12" dur="2000"/>
                                        <p:tgtEl>
                                          <p:spTgt spid="202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55">
                                            <p:txEl>
                                              <p:pRg st="2" end="2"/>
                                            </p:txEl>
                                          </p:spTgt>
                                        </p:tgtEl>
                                        <p:attrNameLst>
                                          <p:attrName>style.visibility</p:attrName>
                                        </p:attrNameLst>
                                      </p:cBhvr>
                                      <p:to>
                                        <p:strVal val="visible"/>
                                      </p:to>
                                    </p:set>
                                    <p:animEffect transition="in" filter="fade">
                                      <p:cBhvr>
                                        <p:cTn id="17" dur="2000"/>
                                        <p:tgtEl>
                                          <p:spTgt spid="2027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55">
                                            <p:txEl>
                                              <p:pRg st="3" end="3"/>
                                            </p:txEl>
                                          </p:spTgt>
                                        </p:tgtEl>
                                        <p:attrNameLst>
                                          <p:attrName>style.visibility</p:attrName>
                                        </p:attrNameLst>
                                      </p:cBhvr>
                                      <p:to>
                                        <p:strVal val="visible"/>
                                      </p:to>
                                    </p:set>
                                    <p:animEffect transition="in" filter="fade">
                                      <p:cBhvr>
                                        <p:cTn id="22" dur="2000"/>
                                        <p:tgtEl>
                                          <p:spTgt spid="2027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54063" y="827088"/>
          <a:ext cx="8128001" cy="5364480"/>
        </p:xfrm>
        <a:graphic>
          <a:graphicData uri="http://schemas.openxmlformats.org/drawingml/2006/table">
            <a:tbl>
              <a:tblPr/>
              <a:tblGrid>
                <a:gridCol w="1004875"/>
                <a:gridCol w="7123126"/>
              </a:tblGrid>
              <a:tr h="524283">
                <a:tc>
                  <a:txBody>
                    <a:bodyPr/>
                    <a:lstStyle/>
                    <a:p>
                      <a:pPr>
                        <a:spcAft>
                          <a:spcPts val="0"/>
                        </a:spcAft>
                      </a:pPr>
                      <a:r>
                        <a:rPr lang="en-US" sz="2200" b="1">
                          <a:latin typeface="Arial"/>
                          <a:ea typeface="Times New Roman"/>
                          <a:cs typeface="Times New Roman"/>
                        </a:rPr>
                        <a:t>Task 1</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200" b="1">
                          <a:latin typeface="Arial"/>
                          <a:ea typeface="Times New Roman"/>
                          <a:cs typeface="Times New Roman"/>
                        </a:rPr>
                        <a:t>1 Japan</a:t>
                      </a:r>
                      <a:endParaRPr lang="en-US" sz="2200">
                        <a:latin typeface="Calibri"/>
                        <a:ea typeface="Times New Roman"/>
                        <a:cs typeface="Times New Roman"/>
                      </a:endParaRPr>
                    </a:p>
                    <a:p>
                      <a:pPr>
                        <a:spcAft>
                          <a:spcPts val="0"/>
                        </a:spcAft>
                      </a:pPr>
                      <a:r>
                        <a:rPr lang="en-US" sz="2200" b="1">
                          <a:latin typeface="Arial"/>
                          <a:ea typeface="Times New Roman"/>
                          <a:cs typeface="Times New Roman"/>
                        </a:rPr>
                        <a:t>What are the OECD’s latest recommendations regarding Japan’s health-care system?</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283">
                <a:tc>
                  <a:txBody>
                    <a:bodyPr/>
                    <a:lstStyle/>
                    <a:p>
                      <a:pPr>
                        <a:spcAft>
                          <a:spcPts val="0"/>
                        </a:spcAft>
                      </a:pPr>
                      <a:r>
                        <a:rPr lang="en-US" sz="2200" b="1">
                          <a:latin typeface="Arial"/>
                          <a:ea typeface="Times New Roman"/>
                          <a:cs typeface="Times New Roman"/>
                        </a:rPr>
                        <a:t>Task 2</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200" b="1">
                          <a:latin typeface="Arial"/>
                          <a:ea typeface="Times New Roman"/>
                          <a:cs typeface="Times New Roman"/>
                        </a:rPr>
                        <a:t>2 Vietnam</a:t>
                      </a:r>
                      <a:endParaRPr lang="en-US" sz="2200">
                        <a:latin typeface="Calibri"/>
                        <a:ea typeface="Times New Roman"/>
                        <a:cs typeface="Times New Roman"/>
                      </a:endParaRPr>
                    </a:p>
                    <a:p>
                      <a:pPr>
                        <a:spcAft>
                          <a:spcPts val="0"/>
                        </a:spcAft>
                      </a:pPr>
                      <a:r>
                        <a:rPr lang="en-US" sz="2200" b="1">
                          <a:latin typeface="Arial"/>
                          <a:ea typeface="Times New Roman"/>
                          <a:cs typeface="Times New Roman"/>
                        </a:rPr>
                        <a:t>In 2008, was Vietnam on the list of countries that received official development assistance?</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283">
                <a:tc>
                  <a:txBody>
                    <a:bodyPr/>
                    <a:lstStyle/>
                    <a:p>
                      <a:pPr>
                        <a:spcAft>
                          <a:spcPts val="0"/>
                        </a:spcAft>
                      </a:pPr>
                      <a:r>
                        <a:rPr lang="en-US" sz="2200" b="1">
                          <a:latin typeface="Arial"/>
                          <a:ea typeface="Times New Roman"/>
                          <a:cs typeface="Times New Roman"/>
                        </a:rPr>
                        <a:t>Task 3</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200" b="1">
                          <a:latin typeface="Arial"/>
                          <a:ea typeface="Times New Roman"/>
                          <a:cs typeface="Times New Roman"/>
                        </a:rPr>
                        <a:t>3 Heart</a:t>
                      </a:r>
                      <a:endParaRPr lang="en-US" sz="2200">
                        <a:latin typeface="Calibri"/>
                        <a:ea typeface="Times New Roman"/>
                        <a:cs typeface="Times New Roman"/>
                      </a:endParaRPr>
                    </a:p>
                    <a:p>
                      <a:pPr>
                        <a:spcAft>
                          <a:spcPts val="0"/>
                        </a:spcAft>
                      </a:pPr>
                      <a:r>
                        <a:rPr lang="en-US" sz="2200" b="1">
                          <a:latin typeface="Arial"/>
                          <a:ea typeface="Times New Roman"/>
                          <a:cs typeface="Times New Roman"/>
                        </a:rPr>
                        <a:t>Did more males per capita die of heart attacks in Canada than in France in 2004?</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283">
                <a:tc>
                  <a:txBody>
                    <a:bodyPr/>
                    <a:lstStyle/>
                    <a:p>
                      <a:pPr>
                        <a:spcAft>
                          <a:spcPts val="0"/>
                        </a:spcAft>
                      </a:pPr>
                      <a:r>
                        <a:rPr lang="en-US" sz="2200" b="1">
                          <a:latin typeface="Arial"/>
                          <a:ea typeface="Times New Roman"/>
                          <a:cs typeface="Times New Roman"/>
                        </a:rPr>
                        <a:t>Task 4</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200" b="1">
                          <a:latin typeface="Arial"/>
                          <a:ea typeface="Times New Roman"/>
                          <a:cs typeface="Times New Roman"/>
                        </a:rPr>
                        <a:t>4 Teacher</a:t>
                      </a:r>
                      <a:endParaRPr lang="en-US" sz="2200">
                        <a:latin typeface="Calibri"/>
                        <a:ea typeface="Times New Roman"/>
                        <a:cs typeface="Times New Roman"/>
                      </a:endParaRPr>
                    </a:p>
                    <a:p>
                      <a:pPr>
                        <a:spcAft>
                          <a:spcPts val="0"/>
                        </a:spcAft>
                      </a:pPr>
                      <a:r>
                        <a:rPr lang="en-US" sz="2200" b="1">
                          <a:latin typeface="Arial"/>
                          <a:ea typeface="Times New Roman"/>
                          <a:cs typeface="Times New Roman"/>
                        </a:rPr>
                        <a:t>What is the latest average starting salary, in US Dollars, of a primary school teacher across OECD countries?</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283">
                <a:tc>
                  <a:txBody>
                    <a:bodyPr/>
                    <a:lstStyle/>
                    <a:p>
                      <a:pPr>
                        <a:spcAft>
                          <a:spcPts val="0"/>
                        </a:spcAft>
                      </a:pPr>
                      <a:r>
                        <a:rPr lang="en-US" sz="2200" b="1">
                          <a:latin typeface="Arial"/>
                          <a:ea typeface="Times New Roman"/>
                          <a:cs typeface="Times New Roman"/>
                        </a:rPr>
                        <a:t>Task 5</a:t>
                      </a:r>
                      <a:endParaRPr lang="en-US" sz="220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200" b="1" dirty="0">
                          <a:latin typeface="Arial"/>
                          <a:ea typeface="Times New Roman"/>
                          <a:cs typeface="Times New Roman"/>
                        </a:rPr>
                        <a:t>5 Employ</a:t>
                      </a:r>
                      <a:endParaRPr lang="en-US" sz="2200" dirty="0">
                        <a:latin typeface="Calibri"/>
                        <a:ea typeface="Times New Roman"/>
                        <a:cs typeface="Times New Roman"/>
                      </a:endParaRPr>
                    </a:p>
                    <a:p>
                      <a:pPr>
                        <a:spcAft>
                          <a:spcPts val="0"/>
                        </a:spcAft>
                      </a:pPr>
                      <a:r>
                        <a:rPr lang="en-GB" sz="2200" b="1" dirty="0">
                          <a:latin typeface="Arial"/>
                          <a:ea typeface="Times New Roman"/>
                          <a:cs typeface="Times New Roman"/>
                        </a:rPr>
                        <a:t>What is the title of Box 1.2 on page 73 of OECD Employment Outlook 2009?</a:t>
                      </a:r>
                      <a:endParaRPr lang="en-US" sz="2200" dirty="0">
                        <a:latin typeface="Calibri"/>
                        <a:ea typeface="Times New Roman"/>
                        <a:cs typeface="Times New Roman"/>
                      </a:endParaRPr>
                    </a:p>
                  </a:txBody>
                  <a:tcPr marL="65535" marR="65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02102" name="Picture 1"/>
          <p:cNvPicPr>
            <a:picLocks noChangeAspect="1" noChangeArrowheads="1"/>
          </p:cNvPicPr>
          <p:nvPr/>
        </p:nvPicPr>
        <p:blipFill>
          <a:blip r:embed="rId3" cstate="print"/>
          <a:srcRect/>
          <a:stretch>
            <a:fillRect/>
          </a:stretch>
        </p:blipFill>
        <p:spPr bwMode="auto">
          <a:xfrm>
            <a:off x="7189788" y="0"/>
            <a:ext cx="1933575" cy="800100"/>
          </a:xfrm>
          <a:prstGeom prst="rect">
            <a:avLst/>
          </a:prstGeom>
          <a:noFill/>
          <a:ln w="47625" algn="ctr">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Users\Gerry\Pictures\crowd 3.jpg"/>
          <p:cNvPicPr>
            <a:picLocks noChangeAspect="1" noChangeArrowheads="1"/>
          </p:cNvPicPr>
          <p:nvPr/>
        </p:nvPicPr>
        <p:blipFill>
          <a:blip r:embed="rId3" cstate="print"/>
          <a:srcRect/>
          <a:stretch>
            <a:fillRect/>
          </a:stretch>
        </p:blipFill>
        <p:spPr bwMode="auto">
          <a:xfrm>
            <a:off x="573881" y="0"/>
            <a:ext cx="8036719" cy="68580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pPr eaLnBrk="1" hangingPunct="1"/>
            <a:r>
              <a:rPr lang="en-GB" smtClean="0">
                <a:latin typeface="Arial" pitchFamily="34" charset="0"/>
              </a:rPr>
              <a:t>Step 2: Recruit Participants</a:t>
            </a:r>
          </a:p>
        </p:txBody>
      </p:sp>
      <p:sp>
        <p:nvSpPr>
          <p:cNvPr id="204803" name="Rectangle 3"/>
          <p:cNvSpPr>
            <a:spLocks noGrp="1" noChangeArrowheads="1"/>
          </p:cNvSpPr>
          <p:nvPr>
            <p:ph type="body" idx="1"/>
          </p:nvPr>
        </p:nvSpPr>
        <p:spPr>
          <a:xfrm>
            <a:off x="398463" y="2216150"/>
            <a:ext cx="6543675" cy="3886200"/>
          </a:xfrm>
        </p:spPr>
        <p:txBody>
          <a:bodyPr/>
          <a:lstStyle/>
          <a:p>
            <a:pPr marL="0" indent="0" eaLnBrk="1" hangingPunct="1">
              <a:buFontTx/>
              <a:buNone/>
              <a:defRPr/>
            </a:pPr>
            <a:r>
              <a:rPr lang="en-GB" sz="7000" b="1" dirty="0" smtClean="0"/>
              <a:t>Recruit 15-18 representative people</a:t>
            </a:r>
          </a:p>
          <a:p>
            <a:pPr marL="0" indent="0" eaLnBrk="1" hangingPunct="1">
              <a:buFontTx/>
              <a:buNone/>
              <a:defRPr/>
            </a:pPr>
            <a:endParaRPr lang="en-US" dirty="0" smtClean="0"/>
          </a:p>
        </p:txBody>
      </p:sp>
      <p:pic>
        <p:nvPicPr>
          <p:cNvPr id="303108" name="Picture 5" descr="I_want_you"/>
          <p:cNvPicPr>
            <a:picLocks noChangeAspect="1" noChangeArrowheads="1"/>
          </p:cNvPicPr>
          <p:nvPr/>
        </p:nvPicPr>
        <p:blipFill>
          <a:blip r:embed="rId3" cstate="print"/>
          <a:srcRect/>
          <a:stretch>
            <a:fillRect/>
          </a:stretch>
        </p:blipFill>
        <p:spPr bwMode="auto">
          <a:xfrm>
            <a:off x="7040563" y="2359025"/>
            <a:ext cx="1835150" cy="2444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eaLnBrk="1" hangingPunct="1"/>
            <a:r>
              <a:rPr lang="en-GB" smtClean="0">
                <a:latin typeface="Arial" pitchFamily="34" charset="0"/>
              </a:rPr>
              <a:t>Remote Measurement Sessions</a:t>
            </a:r>
          </a:p>
        </p:txBody>
      </p:sp>
      <p:sp>
        <p:nvSpPr>
          <p:cNvPr id="5" name="Rectangle 4"/>
          <p:cNvSpPr>
            <a:spLocks noChangeArrowheads="1"/>
          </p:cNvSpPr>
          <p:nvPr/>
        </p:nvSpPr>
        <p:spPr bwMode="auto">
          <a:xfrm>
            <a:off x="320675" y="1646238"/>
            <a:ext cx="8402638" cy="4246562"/>
          </a:xfrm>
          <a:prstGeom prst="rect">
            <a:avLst/>
          </a:prstGeom>
          <a:noFill/>
          <a:ln w="9525">
            <a:noFill/>
            <a:miter lim="800000"/>
            <a:headEnd/>
            <a:tailEnd/>
          </a:ln>
        </p:spPr>
        <p:txBody>
          <a:bodyPr>
            <a:spAutoFit/>
          </a:bodyPr>
          <a:lstStyle/>
          <a:p>
            <a:pPr marL="457200" indent="-457200">
              <a:lnSpc>
                <a:spcPct val="150000"/>
              </a:lnSpc>
              <a:buFont typeface="Eurostile" pitchFamily="34" charset="0"/>
              <a:buAutoNum type="arabicPeriod"/>
              <a:defRPr/>
            </a:pPr>
            <a:r>
              <a:rPr lang="en-IE" sz="3600" b="1" dirty="0">
                <a:solidFill>
                  <a:srgbClr val="015D8B"/>
                </a:solidFill>
                <a:latin typeface="Arial" pitchFamily="34" charset="0"/>
                <a:cs typeface="Arial" pitchFamily="34" charset="0"/>
              </a:rPr>
              <a:t>Record session</a:t>
            </a:r>
            <a:endParaRPr lang="en-US" sz="3600" b="1" dirty="0">
              <a:solidFill>
                <a:srgbClr val="015D8B"/>
              </a:solidFill>
              <a:latin typeface="Arial" pitchFamily="34" charset="0"/>
              <a:cs typeface="Arial" pitchFamily="34" charset="0"/>
            </a:endParaRPr>
          </a:p>
          <a:p>
            <a:pPr marL="457200" indent="-457200">
              <a:lnSpc>
                <a:spcPct val="150000"/>
              </a:lnSpc>
              <a:buFont typeface="Eurostile" pitchFamily="34" charset="0"/>
              <a:buAutoNum type="arabicPeriod"/>
              <a:defRPr/>
            </a:pPr>
            <a:r>
              <a:rPr lang="en-US" sz="3600" b="1" dirty="0">
                <a:solidFill>
                  <a:srgbClr val="015D8B"/>
                </a:solidFill>
                <a:latin typeface="Arial" pitchFamily="34" charset="0"/>
                <a:cs typeface="Arial" pitchFamily="34" charset="0"/>
              </a:rPr>
              <a:t>“We are not measuring you”</a:t>
            </a:r>
          </a:p>
          <a:p>
            <a:pPr marL="457200" indent="-457200">
              <a:lnSpc>
                <a:spcPct val="150000"/>
              </a:lnSpc>
              <a:buFont typeface="Eurostile" pitchFamily="34" charset="0"/>
              <a:buAutoNum type="arabicPeriod"/>
              <a:defRPr/>
            </a:pPr>
            <a:r>
              <a:rPr lang="en-US" sz="3600" b="1" dirty="0">
                <a:solidFill>
                  <a:srgbClr val="015D8B"/>
                </a:solidFill>
                <a:latin typeface="Arial" pitchFamily="34" charset="0"/>
                <a:cs typeface="Arial" pitchFamily="34" charset="0"/>
              </a:rPr>
              <a:t>Measure time for each task. </a:t>
            </a:r>
          </a:p>
          <a:p>
            <a:pPr marL="457200" indent="-457200">
              <a:lnSpc>
                <a:spcPct val="150000"/>
              </a:lnSpc>
              <a:buFont typeface="Eurostile" pitchFamily="34" charset="0"/>
              <a:buAutoNum type="arabicPeriod"/>
              <a:defRPr/>
            </a:pPr>
            <a:r>
              <a:rPr lang="en-US" sz="3600" b="1" dirty="0">
                <a:solidFill>
                  <a:srgbClr val="015D8B"/>
                </a:solidFill>
                <a:latin typeface="Arial" pitchFamily="34" charset="0"/>
                <a:cs typeface="Arial" pitchFamily="34" charset="0"/>
              </a:rPr>
              <a:t>Observe problems and successes.</a:t>
            </a:r>
          </a:p>
          <a:p>
            <a:pPr marL="457200" indent="-457200">
              <a:lnSpc>
                <a:spcPct val="150000"/>
              </a:lnSpc>
              <a:buFont typeface="Eurostile" pitchFamily="34" charset="0"/>
              <a:buAutoNum type="arabicPeriod"/>
              <a:defRPr/>
            </a:pPr>
            <a:r>
              <a:rPr lang="en-US" sz="3600" b="1" dirty="0">
                <a:solidFill>
                  <a:srgbClr val="015D8B"/>
                </a:solidFill>
                <a:latin typeface="Arial" pitchFamily="34" charset="0"/>
                <a:cs typeface="Arial" pitchFamily="34" charset="0"/>
              </a:rPr>
              <a:t>No “think aloud”, no discussions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8"/>
          <p:cNvPicPr>
            <a:picLocks noChangeAspect="1" noChangeArrowheads="1"/>
          </p:cNvPicPr>
          <p:nvPr/>
        </p:nvPicPr>
        <p:blipFill>
          <a:blip r:embed="rId3" cstate="print"/>
          <a:srcRect/>
          <a:stretch>
            <a:fillRect/>
          </a:stretch>
        </p:blipFill>
        <p:spPr bwMode="auto">
          <a:xfrm>
            <a:off x="30163" y="722313"/>
            <a:ext cx="9056687" cy="57515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p:cNvPicPr>
            <a:picLocks noChangeAspect="1" noChangeArrowheads="1"/>
          </p:cNvPicPr>
          <p:nvPr/>
        </p:nvPicPr>
        <p:blipFill>
          <a:blip r:embed="rId3" cstate="print"/>
          <a:srcRect b="46182"/>
          <a:stretch>
            <a:fillRect/>
          </a:stretch>
        </p:blipFill>
        <p:spPr bwMode="auto">
          <a:xfrm>
            <a:off x="0" y="12700"/>
            <a:ext cx="9144000" cy="684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
          <p:cNvSpPr>
            <a:spLocks noGrp="1"/>
          </p:cNvSpPr>
          <p:nvPr>
            <p:ph type="title"/>
          </p:nvPr>
        </p:nvSpPr>
        <p:spPr>
          <a:xfrm>
            <a:off x="127000" y="762000"/>
            <a:ext cx="8890000" cy="590550"/>
          </a:xfrm>
        </p:spPr>
        <p:txBody>
          <a:bodyPr>
            <a:spAutoFit/>
          </a:bodyPr>
          <a:lstStyle/>
          <a:p>
            <a:pPr algn="ctr" eaLnBrk="1" hangingPunct="1"/>
            <a:r>
              <a:rPr lang="en-US" smtClean="0"/>
              <a:t>Tasks Pie Chart</a:t>
            </a:r>
          </a:p>
        </p:txBody>
      </p:sp>
      <p:pic>
        <p:nvPicPr>
          <p:cNvPr id="327683" name="Picture 2"/>
          <p:cNvPicPr>
            <a:picLocks noChangeAspect="1" noChangeArrowheads="1"/>
          </p:cNvPicPr>
          <p:nvPr/>
        </p:nvPicPr>
        <p:blipFill>
          <a:blip r:embed="rId3" cstate="print"/>
          <a:srcRect/>
          <a:stretch>
            <a:fillRect/>
          </a:stretch>
        </p:blipFill>
        <p:spPr bwMode="auto">
          <a:xfrm>
            <a:off x="938213" y="1397000"/>
            <a:ext cx="6759575" cy="5080000"/>
          </a:xfrm>
          <a:prstGeom prst="rect">
            <a:avLst/>
          </a:prstGeom>
          <a:noFill/>
          <a:ln w="9525">
            <a:noFill/>
            <a:miter lim="800000"/>
            <a:headEnd/>
            <a:tailEnd/>
          </a:ln>
        </p:spPr>
      </p:pic>
      <p:pic>
        <p:nvPicPr>
          <p:cNvPr id="327684" name="Picture 3"/>
          <p:cNvPicPr>
            <a:picLocks noChangeAspect="1" noChangeArrowheads="1"/>
          </p:cNvPicPr>
          <p:nvPr/>
        </p:nvPicPr>
        <p:blipFill>
          <a:blip r:embed="rId4" cstate="print"/>
          <a:srcRect/>
          <a:stretch>
            <a:fillRect/>
          </a:stretch>
        </p:blipFill>
        <p:spPr bwMode="auto">
          <a:xfrm>
            <a:off x="8255000" y="2540000"/>
            <a:ext cx="698500" cy="2097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itle 3"/>
          <p:cNvSpPr>
            <a:spLocks noGrp="1"/>
          </p:cNvSpPr>
          <p:nvPr>
            <p:ph type="title"/>
          </p:nvPr>
        </p:nvSpPr>
        <p:spPr>
          <a:xfrm>
            <a:off x="638175" y="642938"/>
            <a:ext cx="8077200" cy="666750"/>
          </a:xfrm>
        </p:spPr>
        <p:txBody>
          <a:bodyPr/>
          <a:lstStyle/>
          <a:p>
            <a:r>
              <a:rPr lang="en-CA" sz="3200" smtClean="0"/>
              <a:t>Task 5 – Box 1.2 Employment</a:t>
            </a:r>
          </a:p>
        </p:txBody>
      </p:sp>
      <p:sp>
        <p:nvSpPr>
          <p:cNvPr id="328707" name="TextBox 7"/>
          <p:cNvSpPr txBox="1">
            <a:spLocks noChangeArrowheads="1"/>
          </p:cNvSpPr>
          <p:nvPr/>
        </p:nvSpPr>
        <p:spPr bwMode="auto">
          <a:xfrm>
            <a:off x="714375" y="1428750"/>
            <a:ext cx="7715250" cy="646113"/>
          </a:xfrm>
          <a:prstGeom prst="rect">
            <a:avLst/>
          </a:prstGeom>
          <a:noFill/>
          <a:ln w="9525">
            <a:noFill/>
            <a:miter lim="800000"/>
            <a:headEnd/>
            <a:tailEnd/>
          </a:ln>
        </p:spPr>
        <p:txBody>
          <a:bodyPr>
            <a:spAutoFit/>
          </a:bodyPr>
          <a:lstStyle/>
          <a:p>
            <a:pPr fontAlgn="t"/>
            <a:r>
              <a:rPr lang="en-CA" b="1" smtClean="0">
                <a:solidFill>
                  <a:srgbClr val="015D8B"/>
                </a:solidFill>
                <a:latin typeface="Arial" pitchFamily="34" charset="0"/>
                <a:cs typeface="Arial" pitchFamily="34" charset="0"/>
              </a:rPr>
              <a:t>What is the title of Box 1.2 on page 73 of OECD Employment Outlook 2009?</a:t>
            </a:r>
            <a:endParaRPr lang="en-CA" smtClean="0">
              <a:solidFill>
                <a:srgbClr val="015D8B"/>
              </a:solidFill>
              <a:latin typeface="Arial" pitchFamily="34" charset="0"/>
              <a:cs typeface="Arial" pitchFamily="34" charset="0"/>
            </a:endParaRPr>
          </a:p>
        </p:txBody>
      </p:sp>
      <p:graphicFrame>
        <p:nvGraphicFramePr>
          <p:cNvPr id="12" name="Table 11"/>
          <p:cNvGraphicFramePr>
            <a:graphicFrameLocks noGrp="1"/>
          </p:cNvGraphicFramePr>
          <p:nvPr/>
        </p:nvGraphicFramePr>
        <p:xfrm>
          <a:off x="804863" y="5572125"/>
          <a:ext cx="4143404" cy="741680"/>
        </p:xfrm>
        <a:graphic>
          <a:graphicData uri="http://schemas.openxmlformats.org/drawingml/2006/table">
            <a:tbl>
              <a:tblPr firstRow="1" bandRow="1">
                <a:tableStyleId>{00A15C55-8517-42AA-B614-E9B94910E393}</a:tableStyleId>
              </a:tblPr>
              <a:tblGrid>
                <a:gridCol w="3357586"/>
                <a:gridCol w="785818"/>
              </a:tblGrid>
              <a:tr h="370840">
                <a:tc>
                  <a:txBody>
                    <a:bodyPr/>
                    <a:lstStyle/>
                    <a:p>
                      <a:pPr algn="r"/>
                      <a:r>
                        <a:rPr lang="en-CA" dirty="0" smtClean="0"/>
                        <a:t>Median</a:t>
                      </a:r>
                      <a:r>
                        <a:rPr lang="en-CA" baseline="0" dirty="0" smtClean="0"/>
                        <a:t> time on task (sec) =</a:t>
                      </a:r>
                      <a:endParaRPr lang="en-CA" dirty="0">
                        <a:solidFill>
                          <a:schemeClr val="accent4"/>
                        </a:solidFill>
                      </a:endParaRPr>
                    </a:p>
                  </a:txBody>
                  <a:tcPr/>
                </a:tc>
                <a:tc>
                  <a:txBody>
                    <a:bodyPr/>
                    <a:lstStyle/>
                    <a:p>
                      <a:pPr algn="r"/>
                      <a:r>
                        <a:rPr lang="en-CA" dirty="0" smtClean="0"/>
                        <a:t>215</a:t>
                      </a:r>
                      <a:endParaRPr lang="en-CA" dirty="0" smtClean="0">
                        <a:solidFill>
                          <a:schemeClr val="accent4"/>
                        </a:solidFill>
                      </a:endParaRPr>
                    </a:p>
                  </a:txBody>
                  <a:tcPr/>
                </a:tc>
              </a:tr>
              <a:tr h="370840">
                <a:tc>
                  <a:txBody>
                    <a:bodyPr/>
                    <a:lstStyle/>
                    <a:p>
                      <a:pPr algn="r"/>
                      <a:r>
                        <a:rPr lang="en-CA" dirty="0" smtClean="0"/>
                        <a:t>Optimal time on task (sec) =</a:t>
                      </a:r>
                      <a:endParaRPr lang="en-CA" b="1" dirty="0">
                        <a:solidFill>
                          <a:schemeClr val="accent4"/>
                        </a:solidFill>
                      </a:endParaRPr>
                    </a:p>
                  </a:txBody>
                  <a:tcPr/>
                </a:tc>
                <a:tc>
                  <a:txBody>
                    <a:bodyPr/>
                    <a:lstStyle/>
                    <a:p>
                      <a:pPr algn="r"/>
                      <a:r>
                        <a:rPr lang="en-CA" dirty="0" smtClean="0"/>
                        <a:t>81</a:t>
                      </a:r>
                      <a:endParaRPr lang="en-CA" b="1" dirty="0">
                        <a:solidFill>
                          <a:schemeClr val="accent4"/>
                        </a:solidFill>
                      </a:endParaRPr>
                    </a:p>
                  </a:txBody>
                  <a:tcPr/>
                </a:tc>
              </a:tr>
            </a:tbl>
          </a:graphicData>
        </a:graphic>
      </p:graphicFrame>
      <p:graphicFrame>
        <p:nvGraphicFramePr>
          <p:cNvPr id="10" name="Table 9"/>
          <p:cNvGraphicFramePr>
            <a:graphicFrameLocks noGrp="1"/>
          </p:cNvGraphicFramePr>
          <p:nvPr/>
        </p:nvGraphicFramePr>
        <p:xfrm>
          <a:off x="6072198" y="5072074"/>
          <a:ext cx="2357454" cy="13106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357454"/>
              </a:tblGrid>
              <a:tr h="857256">
                <a:tc>
                  <a:txBody>
                    <a:bodyPr/>
                    <a:lstStyle/>
                    <a:p>
                      <a:pPr algn="ctr"/>
                      <a:r>
                        <a:rPr lang="en-CA" dirty="0" smtClean="0">
                          <a:effectLst>
                            <a:outerShdw blurRad="38100" dist="38100" dir="2700000" algn="tl">
                              <a:srgbClr val="000000">
                                <a:alpha val="43137"/>
                              </a:srgbClr>
                            </a:outerShdw>
                          </a:effectLst>
                        </a:rPr>
                        <a:t>Task Performance Indicator (TPI) </a:t>
                      </a:r>
                      <a:r>
                        <a:rPr lang="en-CA" sz="1100" dirty="0" smtClean="0">
                          <a:effectLst>
                            <a:outerShdw blurRad="38100" dist="38100" dir="2700000" algn="tl">
                              <a:srgbClr val="000000">
                                <a:alpha val="43137"/>
                              </a:srgbClr>
                            </a:outerShdw>
                          </a:effectLst>
                        </a:rPr>
                        <a:t>100 Max</a:t>
                      </a:r>
                      <a:endParaRPr lang="en-CA" dirty="0" smtClean="0">
                        <a:effectLst>
                          <a:outerShdw blurRad="38100" dist="38100" dir="2700000" algn="tl">
                            <a:srgbClr val="000000">
                              <a:alpha val="43137"/>
                            </a:srgbClr>
                          </a:outerShdw>
                        </a:effectLst>
                      </a:endParaRPr>
                    </a:p>
                    <a:p>
                      <a:pPr algn="ctr"/>
                      <a:r>
                        <a:rPr lang="en-CA" sz="4400" dirty="0" smtClean="0">
                          <a:effectLst>
                            <a:outerShdw blurRad="38100" dist="38100" dir="2700000" algn="tl">
                              <a:srgbClr val="000000">
                                <a:alpha val="43137"/>
                              </a:srgbClr>
                            </a:outerShdw>
                          </a:effectLst>
                        </a:rPr>
                        <a:t>9</a:t>
                      </a:r>
                      <a:endParaRPr lang="en-CA" sz="4400"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tr>
            </a:tbl>
          </a:graphicData>
        </a:graphic>
      </p:graphicFrame>
      <p:sp>
        <p:nvSpPr>
          <p:cNvPr id="328720" name="TextBox 12"/>
          <p:cNvSpPr txBox="1">
            <a:spLocks noChangeArrowheads="1"/>
          </p:cNvSpPr>
          <p:nvPr/>
        </p:nvSpPr>
        <p:spPr bwMode="auto">
          <a:xfrm>
            <a:off x="4643438" y="2657475"/>
            <a:ext cx="3829050" cy="584200"/>
          </a:xfrm>
          <a:prstGeom prst="rect">
            <a:avLst/>
          </a:prstGeom>
          <a:noFill/>
          <a:ln w="9525">
            <a:noFill/>
            <a:miter lim="800000"/>
            <a:headEnd/>
            <a:tailEnd/>
          </a:ln>
        </p:spPr>
        <p:txBody>
          <a:bodyPr>
            <a:spAutoFit/>
          </a:bodyPr>
          <a:lstStyle/>
          <a:p>
            <a:pPr algn="ctr" fontAlgn="t"/>
            <a:r>
              <a:rPr lang="en-CA" sz="3200" b="1" smtClean="0">
                <a:solidFill>
                  <a:srgbClr val="015D8B"/>
                </a:solidFill>
                <a:latin typeface="Arial" pitchFamily="34" charset="0"/>
                <a:cs typeface="Arial" pitchFamily="34" charset="0"/>
              </a:rPr>
              <a:t>Task Performance</a:t>
            </a:r>
            <a:endParaRPr lang="en-CA" sz="3200" smtClean="0">
              <a:solidFill>
                <a:srgbClr val="015D8B"/>
              </a:solidFill>
              <a:latin typeface="Arial" pitchFamily="34" charset="0"/>
              <a:cs typeface="Arial" pitchFamily="34" charset="0"/>
            </a:endParaRPr>
          </a:p>
        </p:txBody>
      </p:sp>
      <p:pic>
        <p:nvPicPr>
          <p:cNvPr id="328721" name="Picture 2"/>
          <p:cNvPicPr>
            <a:picLocks noChangeAspect="1" noChangeArrowheads="1"/>
          </p:cNvPicPr>
          <p:nvPr/>
        </p:nvPicPr>
        <p:blipFill>
          <a:blip r:embed="rId3" cstate="print"/>
          <a:srcRect/>
          <a:stretch>
            <a:fillRect/>
          </a:stretch>
        </p:blipFill>
        <p:spPr bwMode="auto">
          <a:xfrm>
            <a:off x="1109663" y="2552700"/>
            <a:ext cx="5072062" cy="2968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3" cstate="print"/>
          <a:srcRect/>
          <a:stretch>
            <a:fillRect/>
          </a:stretch>
        </p:blipFill>
        <p:spPr bwMode="auto">
          <a:xfrm>
            <a:off x="138113" y="757238"/>
            <a:ext cx="8866187" cy="5343525"/>
          </a:xfrm>
          <a:prstGeom prst="rect">
            <a:avLst/>
          </a:prstGeom>
          <a:noFill/>
          <a:ln w="9525">
            <a:noFill/>
            <a:miter lim="800000"/>
            <a:headEnd/>
            <a:tailEnd/>
          </a:ln>
        </p:spPr>
      </p:pic>
      <p:sp>
        <p:nvSpPr>
          <p:cNvPr id="4" name="Rectangle 3"/>
          <p:cNvSpPr/>
          <p:nvPr/>
        </p:nvSpPr>
        <p:spPr bwMode="auto">
          <a:xfrm>
            <a:off x="5861050" y="4225925"/>
            <a:ext cx="1412875" cy="263525"/>
          </a:xfrm>
          <a:prstGeom prst="rect">
            <a:avLst/>
          </a:prstGeom>
          <a:noFill/>
          <a:ln w="50800" cap="flat" cmpd="sng" algn="ctr">
            <a:solidFill>
              <a:srgbClr val="C00000"/>
            </a:solidFill>
            <a:prstDash val="solid"/>
            <a:miter lim="800000"/>
            <a:headEnd type="none" w="med" len="med"/>
            <a:tailEnd type="none" w="med" len="med"/>
          </a:ln>
          <a:effectLst/>
        </p:spPr>
        <p:txBody>
          <a:bodyPr wrap="none"/>
          <a:lstStyle/>
          <a:p>
            <a:pPr>
              <a:defRPr/>
            </a:pPr>
            <a:endParaRPr lang="en-US" sz="2400">
              <a:solidFill>
                <a:srgbClr val="015D8B"/>
              </a:solidFill>
              <a:latin typeface="Aria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cstate="print"/>
          <a:srcRect/>
          <a:stretch>
            <a:fillRect/>
          </a:stretch>
        </p:blipFill>
        <p:spPr bwMode="auto">
          <a:xfrm>
            <a:off x="66675" y="771525"/>
            <a:ext cx="9009063" cy="5314950"/>
          </a:xfrm>
          <a:prstGeom prst="rect">
            <a:avLst/>
          </a:prstGeom>
          <a:noFill/>
          <a:ln w="9525">
            <a:noFill/>
            <a:miter lim="800000"/>
            <a:headEnd/>
            <a:tailEnd/>
          </a:ln>
        </p:spPr>
      </p:pic>
      <p:sp>
        <p:nvSpPr>
          <p:cNvPr id="4" name="Rectangle 3"/>
          <p:cNvSpPr/>
          <p:nvPr/>
        </p:nvSpPr>
        <p:spPr bwMode="auto">
          <a:xfrm>
            <a:off x="1911350" y="1066800"/>
            <a:ext cx="1414463" cy="263525"/>
          </a:xfrm>
          <a:prstGeom prst="rect">
            <a:avLst/>
          </a:prstGeom>
          <a:noFill/>
          <a:ln w="50800" cap="flat" cmpd="sng" algn="ctr">
            <a:solidFill>
              <a:srgbClr val="C00000"/>
            </a:solidFill>
            <a:prstDash val="solid"/>
            <a:miter lim="800000"/>
            <a:headEnd type="none" w="med" len="med"/>
            <a:tailEnd type="none" w="med" len="med"/>
          </a:ln>
          <a:effectLst/>
        </p:spPr>
        <p:txBody>
          <a:bodyPr wrap="none"/>
          <a:lstStyle/>
          <a:p>
            <a:pPr>
              <a:defRPr/>
            </a:pPr>
            <a:endParaRPr lang="en-US" sz="2400">
              <a:solidFill>
                <a:srgbClr val="015D8B"/>
              </a:solidFill>
              <a:latin typeface="Arial"/>
              <a:cs typeface="Arial" pitchFamily="34" charset="0"/>
            </a:endParaRPr>
          </a:p>
        </p:txBody>
      </p:sp>
      <p:sp>
        <p:nvSpPr>
          <p:cNvPr id="6" name="Rectangle 5"/>
          <p:cNvSpPr/>
          <p:nvPr/>
        </p:nvSpPr>
        <p:spPr bwMode="auto">
          <a:xfrm>
            <a:off x="3490913" y="2063750"/>
            <a:ext cx="1412875" cy="263525"/>
          </a:xfrm>
          <a:prstGeom prst="rect">
            <a:avLst/>
          </a:prstGeom>
          <a:noFill/>
          <a:ln w="50800" cap="flat" cmpd="sng" algn="ctr">
            <a:solidFill>
              <a:srgbClr val="C00000"/>
            </a:solidFill>
            <a:prstDash val="solid"/>
            <a:miter lim="800000"/>
            <a:headEnd type="none" w="med" len="med"/>
            <a:tailEnd type="none" w="med" len="med"/>
          </a:ln>
          <a:effectLst/>
        </p:spPr>
        <p:txBody>
          <a:bodyPr wrap="none"/>
          <a:lstStyle/>
          <a:p>
            <a:pPr>
              <a:defRPr/>
            </a:pPr>
            <a:endParaRPr lang="en-US" sz="2400">
              <a:solidFill>
                <a:srgbClr val="015D8B"/>
              </a:solidFill>
              <a:latin typeface="Aria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cstate="print"/>
          <a:srcRect/>
          <a:stretch>
            <a:fillRect/>
          </a:stretch>
        </p:blipFill>
        <p:spPr bwMode="auto">
          <a:xfrm>
            <a:off x="71438" y="923925"/>
            <a:ext cx="8999537" cy="501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cstate="print"/>
          <a:srcRect/>
          <a:stretch>
            <a:fillRect/>
          </a:stretch>
        </p:blipFill>
        <p:spPr bwMode="auto">
          <a:xfrm>
            <a:off x="138113" y="757238"/>
            <a:ext cx="8866187" cy="5343525"/>
          </a:xfrm>
          <a:prstGeom prst="rect">
            <a:avLst/>
          </a:prstGeom>
          <a:noFill/>
          <a:ln w="9525">
            <a:noFill/>
            <a:miter lim="800000"/>
            <a:headEnd/>
            <a:tailEnd/>
          </a:ln>
        </p:spPr>
      </p:pic>
      <p:sp>
        <p:nvSpPr>
          <p:cNvPr id="4" name="Rectangle 3"/>
          <p:cNvSpPr/>
          <p:nvPr/>
        </p:nvSpPr>
        <p:spPr bwMode="auto">
          <a:xfrm>
            <a:off x="5861050" y="4100513"/>
            <a:ext cx="1412875" cy="263525"/>
          </a:xfrm>
          <a:prstGeom prst="rect">
            <a:avLst/>
          </a:prstGeom>
          <a:noFill/>
          <a:ln w="50800" cap="flat" cmpd="sng" algn="ctr">
            <a:solidFill>
              <a:srgbClr val="C00000"/>
            </a:solidFill>
            <a:prstDash val="solid"/>
            <a:miter lim="800000"/>
            <a:headEnd type="none" w="med" len="med"/>
            <a:tailEnd type="none" w="med" len="med"/>
          </a:ln>
          <a:effectLst/>
        </p:spPr>
        <p:txBody>
          <a:bodyPr wrap="none"/>
          <a:lstStyle/>
          <a:p>
            <a:pPr>
              <a:defRPr/>
            </a:pPr>
            <a:endParaRPr lang="en-US" sz="2400">
              <a:solidFill>
                <a:srgbClr val="015D8B"/>
              </a:solidFill>
              <a:latin typeface="Aria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9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9_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9_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9_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44450">
          <a:solidFill>
            <a:srgbClr val="FF0000"/>
          </a:solidFill>
          <a:miter lim="800000"/>
          <a:headEnd/>
          <a:tailEnd/>
        </a:ln>
      </a:spPr>
      <a:bodyPr wrap="none" anchor="ctr"/>
      <a:lstStyle>
        <a:defPPr>
          <a:defRPr dirty="0">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powerpoin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2_powerpoi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powerpoin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powerpoin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powerpoin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powerpoin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powerpoin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CC Template">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owerpoin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owerpoi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owerpoin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owerpoin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Osaka"/>
        <a:cs typeface="Arial"/>
      </a:majorFont>
      <a:minorFont>
        <a:latin typeface="Arial"/>
        <a:ea typeface="Osak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2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2008-03-11 RM v01">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2008-03-11 RM v01">
      <a:majorFont>
        <a:latin typeface="Eurosti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008-03-11 RM v01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2008-03-11 RM v01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2008-03-11 RM v01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2008-03-11 RM v01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11_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1_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1_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C Template">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C Template">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0800" cap="flat" cmpd="sng" algn="ctr">
          <a:solidFill>
            <a:srgbClr val="C00000"/>
          </a:solidFill>
          <a:prstDash val="solid"/>
          <a:miter lim="800000"/>
          <a:headEnd type="none" w="med" len="med"/>
          <a:tailEnd type="none" w="med" len="med"/>
        </a:ln>
        <a:effectLst/>
      </a:spPr>
      <a:bodyPr vert="horz" wrap="none" lIns="91440" tIns="45720" rIns="91440" bIns="45720" numCol="1" rtlCol="0" anchor="t" anchorCtr="0" compatLnSpc="1">
        <a:prstTxWarp prst="textNoShape">
          <a:avLst/>
        </a:prstTxWarp>
      </a:bodyPr>
      <a:lstStyle>
        <a:defPPr fontAlgn="base">
          <a:spcBef>
            <a:spcPct val="0"/>
          </a:spcBef>
          <a:spcAft>
            <a:spcPct val="0"/>
          </a:spcAft>
          <a:defRPr sz="2400" smtClean="0">
            <a:solidFill>
              <a:srgbClr val="015D8B"/>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Capsules">
  <a:themeElements>
    <a:clrScheme name="15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15_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5_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5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5_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5_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Capsules">
  <a:themeElements>
    <a:clrScheme name="4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4_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4_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4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4_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4_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Capsules">
  <a:themeElements>
    <a:clrScheme name="12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12_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2_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2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2_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2_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0_powerpoin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owerpoi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owerpoin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owerpoin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6_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6_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6_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owerpoin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powerpoi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CC Template">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4_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4_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Eurostil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Eurostile" pitchFamily="34"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9_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9_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9_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default">
  <a:themeElements>
    <a:clrScheme name="">
      <a:dk1>
        <a:srgbClr val="000099"/>
      </a:dk1>
      <a:lt1>
        <a:srgbClr val="FFFFFF"/>
      </a:lt1>
      <a:dk2>
        <a:srgbClr val="000099"/>
      </a:dk2>
      <a:lt2>
        <a:srgbClr val="808080"/>
      </a:lt2>
      <a:accent1>
        <a:srgbClr val="FF0000"/>
      </a:accent1>
      <a:accent2>
        <a:srgbClr val="94C6F0"/>
      </a:accent2>
      <a:accent3>
        <a:srgbClr val="FFFFFF"/>
      </a:accent3>
      <a:accent4>
        <a:srgbClr val="000082"/>
      </a:accent4>
      <a:accent5>
        <a:srgbClr val="FFAAAA"/>
      </a:accent5>
      <a:accent6>
        <a:srgbClr val="86B3D9"/>
      </a:accent6>
      <a:hlink>
        <a:srgbClr val="FF7D17"/>
      </a:hlink>
      <a:folHlink>
        <a:srgbClr val="8ED64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000099"/>
        </a:dk1>
        <a:lt1>
          <a:srgbClr val="FFFFFF"/>
        </a:lt1>
        <a:dk2>
          <a:srgbClr val="000099"/>
        </a:dk2>
        <a:lt2>
          <a:srgbClr val="808080"/>
        </a:lt2>
        <a:accent1>
          <a:srgbClr val="FF0000"/>
        </a:accent1>
        <a:accent2>
          <a:srgbClr val="3B94C6"/>
        </a:accent2>
        <a:accent3>
          <a:srgbClr val="FFFFFF"/>
        </a:accent3>
        <a:accent4>
          <a:srgbClr val="000082"/>
        </a:accent4>
        <a:accent5>
          <a:srgbClr val="FFAAAA"/>
        </a:accent5>
        <a:accent6>
          <a:srgbClr val="3586B3"/>
        </a:accent6>
        <a:hlink>
          <a:srgbClr val="D96300"/>
        </a:hlink>
        <a:folHlink>
          <a:srgbClr val="387A34"/>
        </a:folHlink>
      </a:clrScheme>
      <a:clrMap bg1="lt1" tx1="dk1" bg2="lt2" tx2="dk2" accent1="accent1" accent2="accent2" accent3="accent3" accent4="accent4" accent5="accent5" accent6="accent6" hlink="hlink" folHlink="folHlink"/>
    </a:extraClrScheme>
    <a:extraClrScheme>
      <a:clrScheme name="default 14">
        <a:dk1>
          <a:srgbClr val="000099"/>
        </a:dk1>
        <a:lt1>
          <a:srgbClr val="FFFFFF"/>
        </a:lt1>
        <a:dk2>
          <a:srgbClr val="000099"/>
        </a:dk2>
        <a:lt2>
          <a:srgbClr val="808080"/>
        </a:lt2>
        <a:accent1>
          <a:srgbClr val="94C6F0"/>
        </a:accent1>
        <a:accent2>
          <a:srgbClr val="FF7D17"/>
        </a:accent2>
        <a:accent3>
          <a:srgbClr val="FFFFFF"/>
        </a:accent3>
        <a:accent4>
          <a:srgbClr val="000082"/>
        </a:accent4>
        <a:accent5>
          <a:srgbClr val="C8DFF6"/>
        </a:accent5>
        <a:accent6>
          <a:srgbClr val="E77114"/>
        </a:accent6>
        <a:hlink>
          <a:srgbClr val="4FA74B"/>
        </a:hlink>
        <a:folHlink>
          <a:srgbClr val="FF0000"/>
        </a:folHlink>
      </a:clrScheme>
      <a:clrMap bg1="lt1" tx1="dk1" bg2="lt2" tx2="dk2" accent1="accent1" accent2="accent2" accent3="accent3" accent4="accent4" accent5="accent5" accent6="accent6" hlink="hlink" folHlink="folHlink"/>
    </a:extraClrScheme>
    <a:extraClrScheme>
      <a:clrScheme name="default 15">
        <a:dk1>
          <a:srgbClr val="000099"/>
        </a:dk1>
        <a:lt1>
          <a:srgbClr val="FFFFFF"/>
        </a:lt1>
        <a:dk2>
          <a:srgbClr val="000099"/>
        </a:dk2>
        <a:lt2>
          <a:srgbClr val="969696"/>
        </a:lt2>
        <a:accent1>
          <a:srgbClr val="94C6F0"/>
        </a:accent1>
        <a:accent2>
          <a:srgbClr val="FF7D17"/>
        </a:accent2>
        <a:accent3>
          <a:srgbClr val="FFFFFF"/>
        </a:accent3>
        <a:accent4>
          <a:srgbClr val="000082"/>
        </a:accent4>
        <a:accent5>
          <a:srgbClr val="C8DFF6"/>
        </a:accent5>
        <a:accent6>
          <a:srgbClr val="E77114"/>
        </a:accent6>
        <a:hlink>
          <a:srgbClr val="4FA74B"/>
        </a:hlink>
        <a:folHlink>
          <a:srgbClr val="FF0000"/>
        </a:folHlink>
      </a:clrScheme>
      <a:clrMap bg1="lt1" tx1="dk1" bg2="lt2" tx2="dk2" accent1="accent1" accent2="accent2" accent3="accent3" accent4="accent4" accent5="accent5" accent6="accent6" hlink="hlink" folHlink="folHlink"/>
    </a:extraClrScheme>
    <a:extraClrScheme>
      <a:clrScheme name="default 16">
        <a:dk1>
          <a:srgbClr val="000099"/>
        </a:dk1>
        <a:lt1>
          <a:srgbClr val="FFFFFF"/>
        </a:lt1>
        <a:dk2>
          <a:srgbClr val="000099"/>
        </a:dk2>
        <a:lt2>
          <a:srgbClr val="808080"/>
        </a:lt2>
        <a:accent1>
          <a:srgbClr val="FF0000"/>
        </a:accent1>
        <a:accent2>
          <a:srgbClr val="94C6F0"/>
        </a:accent2>
        <a:accent3>
          <a:srgbClr val="FFFFFF"/>
        </a:accent3>
        <a:accent4>
          <a:srgbClr val="000082"/>
        </a:accent4>
        <a:accent5>
          <a:srgbClr val="FFAAAA"/>
        </a:accent5>
        <a:accent6>
          <a:srgbClr val="86B3D9"/>
        </a:accent6>
        <a:hlink>
          <a:srgbClr val="FFA61C"/>
        </a:hlink>
        <a:folHlink>
          <a:srgbClr val="8ED64C"/>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FF33"/>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rgbClr val="66FF33"/>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5_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5_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5_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44450">
          <a:solidFill>
            <a:srgbClr val="FF0000"/>
          </a:solidFill>
          <a:miter lim="800000"/>
          <a:headEnd/>
          <a:tailEnd/>
        </a:ln>
      </a:spPr>
      <a:bodyPr wrap="none" anchor="ctr"/>
      <a:lstStyle>
        <a:defPPr>
          <a:defRPr dirty="0">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a:themeElements>
    <a:clrScheme name="">
      <a:dk1>
        <a:srgbClr val="000099"/>
      </a:dk1>
      <a:lt1>
        <a:srgbClr val="FFFFFF"/>
      </a:lt1>
      <a:dk2>
        <a:srgbClr val="000099"/>
      </a:dk2>
      <a:lt2>
        <a:srgbClr val="808080"/>
      </a:lt2>
      <a:accent1>
        <a:srgbClr val="FF0000"/>
      </a:accent1>
      <a:accent2>
        <a:srgbClr val="94C6F0"/>
      </a:accent2>
      <a:accent3>
        <a:srgbClr val="FFFFFF"/>
      </a:accent3>
      <a:accent4>
        <a:srgbClr val="000082"/>
      </a:accent4>
      <a:accent5>
        <a:srgbClr val="FFAAAA"/>
      </a:accent5>
      <a:accent6>
        <a:srgbClr val="86B3D9"/>
      </a:accent6>
      <a:hlink>
        <a:srgbClr val="FF7D17"/>
      </a:hlink>
      <a:folHlink>
        <a:srgbClr val="8ED64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000099"/>
        </a:dk1>
        <a:lt1>
          <a:srgbClr val="FFFFFF"/>
        </a:lt1>
        <a:dk2>
          <a:srgbClr val="000099"/>
        </a:dk2>
        <a:lt2>
          <a:srgbClr val="808080"/>
        </a:lt2>
        <a:accent1>
          <a:srgbClr val="FF0000"/>
        </a:accent1>
        <a:accent2>
          <a:srgbClr val="3B94C6"/>
        </a:accent2>
        <a:accent3>
          <a:srgbClr val="FFFFFF"/>
        </a:accent3>
        <a:accent4>
          <a:srgbClr val="000082"/>
        </a:accent4>
        <a:accent5>
          <a:srgbClr val="FFAAAA"/>
        </a:accent5>
        <a:accent6>
          <a:srgbClr val="3586B3"/>
        </a:accent6>
        <a:hlink>
          <a:srgbClr val="D96300"/>
        </a:hlink>
        <a:folHlink>
          <a:srgbClr val="387A34"/>
        </a:folHlink>
      </a:clrScheme>
      <a:clrMap bg1="lt1" tx1="dk1" bg2="lt2" tx2="dk2" accent1="accent1" accent2="accent2" accent3="accent3" accent4="accent4" accent5="accent5" accent6="accent6" hlink="hlink" folHlink="folHlink"/>
    </a:extraClrScheme>
    <a:extraClrScheme>
      <a:clrScheme name="default 14">
        <a:dk1>
          <a:srgbClr val="000099"/>
        </a:dk1>
        <a:lt1>
          <a:srgbClr val="FFFFFF"/>
        </a:lt1>
        <a:dk2>
          <a:srgbClr val="000099"/>
        </a:dk2>
        <a:lt2>
          <a:srgbClr val="808080"/>
        </a:lt2>
        <a:accent1>
          <a:srgbClr val="94C6F0"/>
        </a:accent1>
        <a:accent2>
          <a:srgbClr val="FF7D17"/>
        </a:accent2>
        <a:accent3>
          <a:srgbClr val="FFFFFF"/>
        </a:accent3>
        <a:accent4>
          <a:srgbClr val="000082"/>
        </a:accent4>
        <a:accent5>
          <a:srgbClr val="C8DFF6"/>
        </a:accent5>
        <a:accent6>
          <a:srgbClr val="E77114"/>
        </a:accent6>
        <a:hlink>
          <a:srgbClr val="4FA74B"/>
        </a:hlink>
        <a:folHlink>
          <a:srgbClr val="FF0000"/>
        </a:folHlink>
      </a:clrScheme>
      <a:clrMap bg1="lt1" tx1="dk1" bg2="lt2" tx2="dk2" accent1="accent1" accent2="accent2" accent3="accent3" accent4="accent4" accent5="accent5" accent6="accent6" hlink="hlink" folHlink="folHlink"/>
    </a:extraClrScheme>
    <a:extraClrScheme>
      <a:clrScheme name="default 15">
        <a:dk1>
          <a:srgbClr val="000099"/>
        </a:dk1>
        <a:lt1>
          <a:srgbClr val="FFFFFF"/>
        </a:lt1>
        <a:dk2>
          <a:srgbClr val="000099"/>
        </a:dk2>
        <a:lt2>
          <a:srgbClr val="969696"/>
        </a:lt2>
        <a:accent1>
          <a:srgbClr val="94C6F0"/>
        </a:accent1>
        <a:accent2>
          <a:srgbClr val="FF7D17"/>
        </a:accent2>
        <a:accent3>
          <a:srgbClr val="FFFFFF"/>
        </a:accent3>
        <a:accent4>
          <a:srgbClr val="000082"/>
        </a:accent4>
        <a:accent5>
          <a:srgbClr val="C8DFF6"/>
        </a:accent5>
        <a:accent6>
          <a:srgbClr val="E77114"/>
        </a:accent6>
        <a:hlink>
          <a:srgbClr val="4FA74B"/>
        </a:hlink>
        <a:folHlink>
          <a:srgbClr val="FF0000"/>
        </a:folHlink>
      </a:clrScheme>
      <a:clrMap bg1="lt1" tx1="dk1" bg2="lt2" tx2="dk2" accent1="accent1" accent2="accent2" accent3="accent3" accent4="accent4" accent5="accent5" accent6="accent6" hlink="hlink" folHlink="folHlink"/>
    </a:extraClrScheme>
    <a:extraClrScheme>
      <a:clrScheme name="default 16">
        <a:dk1>
          <a:srgbClr val="000099"/>
        </a:dk1>
        <a:lt1>
          <a:srgbClr val="FFFFFF"/>
        </a:lt1>
        <a:dk2>
          <a:srgbClr val="000099"/>
        </a:dk2>
        <a:lt2>
          <a:srgbClr val="808080"/>
        </a:lt2>
        <a:accent1>
          <a:srgbClr val="FF0000"/>
        </a:accent1>
        <a:accent2>
          <a:srgbClr val="94C6F0"/>
        </a:accent2>
        <a:accent3>
          <a:srgbClr val="FFFFFF"/>
        </a:accent3>
        <a:accent4>
          <a:srgbClr val="000082"/>
        </a:accent4>
        <a:accent5>
          <a:srgbClr val="FFAAAA"/>
        </a:accent5>
        <a:accent6>
          <a:srgbClr val="86B3D9"/>
        </a:accent6>
        <a:hlink>
          <a:srgbClr val="FFA61C"/>
        </a:hlink>
        <a:folHlink>
          <a:srgbClr val="8ED64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powerpoin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owerpoi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476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owerpoin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owerpoin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C Template">
  <a:themeElements>
    <a:clrScheme name="">
      <a:dk1>
        <a:srgbClr val="015D8B"/>
      </a:dk1>
      <a:lt1>
        <a:srgbClr val="FFFFFF"/>
      </a:lt1>
      <a:dk2>
        <a:srgbClr val="014B65"/>
      </a:dk2>
      <a:lt2>
        <a:srgbClr val="5F5F5F"/>
      </a:lt2>
      <a:accent1>
        <a:srgbClr val="FF461B"/>
      </a:accent1>
      <a:accent2>
        <a:srgbClr val="87E02E"/>
      </a:accent2>
      <a:accent3>
        <a:srgbClr val="FFFFFF"/>
      </a:accent3>
      <a:accent4>
        <a:srgbClr val="014E76"/>
      </a:accent4>
      <a:accent5>
        <a:srgbClr val="FFB0AB"/>
      </a:accent5>
      <a:accent6>
        <a:srgbClr val="7ACB29"/>
      </a:accent6>
      <a:hlink>
        <a:srgbClr val="0066FF"/>
      </a:hlink>
      <a:folHlink>
        <a:srgbClr val="D6009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77804</TotalTime>
  <Words>3605</Words>
  <Application>Microsoft Office PowerPoint</Application>
  <PresentationFormat>On-screen Show (4:3)</PresentationFormat>
  <Paragraphs>681</Paragraphs>
  <Slides>161</Slides>
  <Notes>161</Notes>
  <HiddenSlides>0</HiddenSlides>
  <MMClips>0</MMClips>
  <ScaleCrop>false</ScaleCrop>
  <HeadingPairs>
    <vt:vector size="6" baseType="variant">
      <vt:variant>
        <vt:lpstr>Theme</vt:lpstr>
      </vt:variant>
      <vt:variant>
        <vt:i4>34</vt:i4>
      </vt:variant>
      <vt:variant>
        <vt:lpstr>Embedded OLE Servers</vt:lpstr>
      </vt:variant>
      <vt:variant>
        <vt:i4>1</vt:i4>
      </vt:variant>
      <vt:variant>
        <vt:lpstr>Slide Titles</vt:lpstr>
      </vt:variant>
      <vt:variant>
        <vt:i4>161</vt:i4>
      </vt:variant>
    </vt:vector>
  </HeadingPairs>
  <TitlesOfParts>
    <vt:vector size="196" baseType="lpstr">
      <vt:lpstr>9_Default Design</vt:lpstr>
      <vt:lpstr>11_Default Design</vt:lpstr>
      <vt:lpstr>1_powerpoint</vt:lpstr>
      <vt:lpstr>Custom Design</vt:lpstr>
      <vt:lpstr>6_Default Design</vt:lpstr>
      <vt:lpstr>Blank</vt:lpstr>
      <vt:lpstr>default</vt:lpstr>
      <vt:lpstr>7_powerpoint</vt:lpstr>
      <vt:lpstr>CC Template</vt:lpstr>
      <vt:lpstr>1_Blank</vt:lpstr>
      <vt:lpstr>8_powerpoint</vt:lpstr>
      <vt:lpstr>5_CC Template</vt:lpstr>
      <vt:lpstr>13_Default Design</vt:lpstr>
      <vt:lpstr>powerpoint</vt:lpstr>
      <vt:lpstr>7_Default Design</vt:lpstr>
      <vt:lpstr>2_Default Design</vt:lpstr>
      <vt:lpstr>8_Default Design</vt:lpstr>
      <vt:lpstr>22_Default Design</vt:lpstr>
      <vt:lpstr>2_2008-03-11 RM v01</vt:lpstr>
      <vt:lpstr>1_CC Template</vt:lpstr>
      <vt:lpstr>17_Default Design</vt:lpstr>
      <vt:lpstr>2_CC Template</vt:lpstr>
      <vt:lpstr>15_Capsules</vt:lpstr>
      <vt:lpstr>5_Capsules</vt:lpstr>
      <vt:lpstr>18_Capsules</vt:lpstr>
      <vt:lpstr>Office Theme</vt:lpstr>
      <vt:lpstr>10_powerpoint</vt:lpstr>
      <vt:lpstr>10_Default Design</vt:lpstr>
      <vt:lpstr>Default Design</vt:lpstr>
      <vt:lpstr>3_CC Template</vt:lpstr>
      <vt:lpstr>15_Default Design</vt:lpstr>
      <vt:lpstr>16_Default Design</vt:lpstr>
      <vt:lpstr>12_Default Design</vt:lpstr>
      <vt:lpstr>1_default</vt:lpstr>
      <vt:lpstr>Chart</vt:lpstr>
      <vt:lpstr>Top Task Management</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THE SUPER TASK</vt:lpstr>
      <vt:lpstr>Writing for the web</vt:lpstr>
      <vt:lpstr>Scottish Enterprise: Top Tasks</vt:lpstr>
      <vt:lpstr>Bottom 20 Tasks</vt:lpstr>
      <vt:lpstr>Slide 43</vt:lpstr>
      <vt:lpstr>Slide 44</vt:lpstr>
      <vt:lpstr>Top 20 Tasks: Enterprise Ireland</vt:lpstr>
      <vt:lpstr>Bottom 20 Tasks: Enterprise Ireland</vt:lpstr>
      <vt:lpstr>Slide 47</vt:lpstr>
      <vt:lpstr>Slide 48</vt:lpstr>
      <vt:lpstr>Top 20 Tasks: Innovation Norway</vt:lpstr>
      <vt:lpstr>Bottom 20 Tasks: Innovation Norway</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EXERCISE</vt:lpstr>
      <vt:lpstr>Shortlist</vt:lpstr>
      <vt:lpstr>Shortlist</vt:lpstr>
      <vt:lpstr>Longlist</vt:lpstr>
      <vt:lpstr>Sources for Longlist</vt:lpstr>
      <vt:lpstr>NO TOOLS / FORMATS</vt:lpstr>
      <vt:lpstr>NO GOALS</vt:lpstr>
      <vt:lpstr>NO BRANDS</vt:lpstr>
      <vt:lpstr>NOT TOO HIGH</vt:lpstr>
      <vt:lpstr>NOT TOO LOW</vt:lpstr>
      <vt:lpstr>NO DUPLICATES</vt:lpstr>
      <vt:lpstr>NO DEMOGRAPHICS</vt:lpstr>
      <vt:lpstr>Task Voting Question</vt:lpstr>
      <vt:lpstr>Task Voting Question</vt:lpstr>
      <vt:lpstr>Slide 83</vt:lpstr>
      <vt:lpstr>Task Measurement ... Because You Can’t Manage What You Can’t Measure</vt:lpstr>
      <vt:lpstr>Slide 85</vt:lpstr>
      <vt:lpstr>Step 1: Determine Tasks</vt:lpstr>
      <vt:lpstr>Task Question Checklist</vt:lpstr>
      <vt:lpstr>Task Question Checklist</vt:lpstr>
      <vt:lpstr>Slide 89</vt:lpstr>
      <vt:lpstr>Step 2: Recruit Participants</vt:lpstr>
      <vt:lpstr>Remote Measurement Sessions</vt:lpstr>
      <vt:lpstr>Slide 92</vt:lpstr>
      <vt:lpstr>Slide 93</vt:lpstr>
      <vt:lpstr>Tasks Pie Chart</vt:lpstr>
      <vt:lpstr>Task 5 – Box 1.2 Employment</vt:lpstr>
      <vt:lpstr>Slide 96</vt:lpstr>
      <vt:lpstr>Slide 97</vt:lpstr>
      <vt:lpstr>Slide 98</vt:lpstr>
      <vt:lpstr>Slide 99</vt:lpstr>
      <vt:lpstr>Slide 100</vt:lpstr>
      <vt:lpstr>Slide 101</vt:lpstr>
      <vt:lpstr>Slide 102</vt:lpstr>
      <vt:lpstr>Slide 103</vt:lpstr>
      <vt:lpstr>Task 8 – Tax haven removal</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Changing our intranet</vt:lpstr>
      <vt:lpstr>Slide 123</vt:lpstr>
      <vt:lpstr>Long Neck delivers quick wins</vt:lpstr>
      <vt:lpstr>Slide 125</vt:lpstr>
      <vt:lpstr>Slide 126</vt:lpstr>
      <vt:lpstr>NAVIGATION</vt:lpstr>
      <vt:lpstr>Top level navigation</vt:lpstr>
      <vt:lpstr>SEARCH</vt:lpstr>
      <vt:lpstr>Search efficiency</vt:lpstr>
      <vt:lpstr>CONTENT QUALITY</vt:lpstr>
      <vt:lpstr>Does web content matter? </vt:lpstr>
      <vt:lpstr>Does web content matter? </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Gerry</dc:creator>
  <cp:lastModifiedBy>Gerry McGovern</cp:lastModifiedBy>
  <cp:revision>630</cp:revision>
  <dcterms:created xsi:type="dcterms:W3CDTF">2004-04-28T08:49:50Z</dcterms:created>
  <dcterms:modified xsi:type="dcterms:W3CDTF">2010-10-30T21:11:24Z</dcterms:modified>
</cp:coreProperties>
</file>